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d021d1c2f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34a65c9974c54"/>
  </p:sldMasterIdLst>
  <p:sldIdLst>
    <p:sldId xmlns:r="http://schemas.openxmlformats.org/officeDocument/2006/relationships" id="256" r:id="R0693c9c1d1a843a6"/>
    <p:sldId xmlns:r="http://schemas.openxmlformats.org/officeDocument/2006/relationships" id="257" r:id="Rebda4970fc04461c"/>
    <p:sldId xmlns:r="http://schemas.openxmlformats.org/officeDocument/2006/relationships" id="258" r:id="R5ea81757d5c64a1d"/>
    <p:sldId xmlns:r="http://schemas.openxmlformats.org/officeDocument/2006/relationships" id="259" r:id="R56d708d77ca04f8f"/>
    <p:sldId xmlns:r="http://schemas.openxmlformats.org/officeDocument/2006/relationships" id="260" r:id="R6160a3423cd74f6e"/>
    <p:sldId xmlns:r="http://schemas.openxmlformats.org/officeDocument/2006/relationships" id="261" r:id="Reb3c0210b8e2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34a65c9974c54" /><Relationship Type="http://schemas.openxmlformats.org/officeDocument/2006/relationships/slide" Target="/ppt/slides/slide1.xml" Id="R0693c9c1d1a843a6" /><Relationship Type="http://schemas.openxmlformats.org/officeDocument/2006/relationships/slide" Target="/ppt/slides/slide2.xml" Id="Rebda4970fc04461c" /><Relationship Type="http://schemas.openxmlformats.org/officeDocument/2006/relationships/slide" Target="/ppt/slides/slide3.xml" Id="R5ea81757d5c64a1d" /><Relationship Type="http://schemas.openxmlformats.org/officeDocument/2006/relationships/slide" Target="/ppt/slides/slide4.xml" Id="R56d708d77ca04f8f" /><Relationship Type="http://schemas.openxmlformats.org/officeDocument/2006/relationships/slide" Target="/ppt/slides/slide5.xml" Id="R6160a3423cd74f6e" /><Relationship Type="http://schemas.openxmlformats.org/officeDocument/2006/relationships/slide" Target="/ppt/slides/slide6.xml" Id="Reb3c0210b8e2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0afc62a6843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441998d1d4b1c" /><Relationship Type="http://schemas.openxmlformats.org/officeDocument/2006/relationships/theme" Target="/ppt/slideMasters/theme/theme1.xml" Id="Rdcf167e8a0d6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441998d1d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5186f9516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9967be4d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922aa1836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8e6b87bb9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7b6da6183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7450d8704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