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1a8f14660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558a376bd4fb2"/>
  </p:sldMasterIdLst>
  <p:sldIdLst>
    <p:sldId xmlns:r="http://schemas.openxmlformats.org/officeDocument/2006/relationships" id="256" r:id="Rf3a5cf661a134a9b"/>
    <p:sldId xmlns:r="http://schemas.openxmlformats.org/officeDocument/2006/relationships" id="257" r:id="R931d3e36f59040fb"/>
    <p:sldId xmlns:r="http://schemas.openxmlformats.org/officeDocument/2006/relationships" id="258" r:id="R70ca78e63f404b99"/>
    <p:sldId xmlns:r="http://schemas.openxmlformats.org/officeDocument/2006/relationships" id="259" r:id="R03b49b0d16c84017"/>
    <p:sldId xmlns:r="http://schemas.openxmlformats.org/officeDocument/2006/relationships" id="260" r:id="R032a913c1d3e47fe"/>
    <p:sldId xmlns:r="http://schemas.openxmlformats.org/officeDocument/2006/relationships" id="261" r:id="R53892ef45a6a4727"/>
    <p:sldId xmlns:r="http://schemas.openxmlformats.org/officeDocument/2006/relationships" id="262" r:id="R8fa48b27e203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58a376bd4fb2" /><Relationship Type="http://schemas.openxmlformats.org/officeDocument/2006/relationships/slide" Target="/ppt/slides/slide1.xml" Id="Rf3a5cf661a134a9b" /><Relationship Type="http://schemas.openxmlformats.org/officeDocument/2006/relationships/slide" Target="/ppt/slides/slide2.xml" Id="R931d3e36f59040fb" /><Relationship Type="http://schemas.openxmlformats.org/officeDocument/2006/relationships/slide" Target="/ppt/slides/slide3.xml" Id="R70ca78e63f404b99" /><Relationship Type="http://schemas.openxmlformats.org/officeDocument/2006/relationships/slide" Target="/ppt/slides/slide4.xml" Id="R03b49b0d16c84017" /><Relationship Type="http://schemas.openxmlformats.org/officeDocument/2006/relationships/slide" Target="/ppt/slides/slide5.xml" Id="R032a913c1d3e47fe" /><Relationship Type="http://schemas.openxmlformats.org/officeDocument/2006/relationships/slide" Target="/ppt/slides/slide6.xml" Id="R53892ef45a6a4727" /><Relationship Type="http://schemas.openxmlformats.org/officeDocument/2006/relationships/slide" Target="/ppt/slides/slide7.xml" Id="R8fa48b27e203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106b15370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8c43b8dc4355" /><Relationship Type="http://schemas.openxmlformats.org/officeDocument/2006/relationships/theme" Target="/ppt/slideMasters/theme/theme1.xml" Id="R68c3b29a6dd5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08c43b8dc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42a69338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20071a07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05bdeff2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c0903036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6a2fc623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19339cec49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985adbfb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