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bb0bfe4ba0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cb2eaa8e043eb"/>
  </p:sldMasterIdLst>
  <p:sldIdLst>
    <p:sldId xmlns:r="http://schemas.openxmlformats.org/officeDocument/2006/relationships" id="256" r:id="R81c5a8a4d9a0499a"/>
    <p:sldId xmlns:r="http://schemas.openxmlformats.org/officeDocument/2006/relationships" id="257" r:id="Rf4e3d1acbc7b4ec2"/>
    <p:sldId xmlns:r="http://schemas.openxmlformats.org/officeDocument/2006/relationships" id="258" r:id="R3ee82436af5b4534"/>
    <p:sldId xmlns:r="http://schemas.openxmlformats.org/officeDocument/2006/relationships" id="259" r:id="Rd5832c393a8f47bd"/>
    <p:sldId xmlns:r="http://schemas.openxmlformats.org/officeDocument/2006/relationships" id="260" r:id="R048e9a73da374f22"/>
    <p:sldId xmlns:r="http://schemas.openxmlformats.org/officeDocument/2006/relationships" id="261" r:id="R73e91308698b4bab"/>
    <p:sldId xmlns:r="http://schemas.openxmlformats.org/officeDocument/2006/relationships" id="262" r:id="R32ecab743d9345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cb2eaa8e043eb" /><Relationship Type="http://schemas.openxmlformats.org/officeDocument/2006/relationships/slide" Target="/ppt/slides/slide1.xml" Id="R81c5a8a4d9a0499a" /><Relationship Type="http://schemas.openxmlformats.org/officeDocument/2006/relationships/slide" Target="/ppt/slides/slide2.xml" Id="Rf4e3d1acbc7b4ec2" /><Relationship Type="http://schemas.openxmlformats.org/officeDocument/2006/relationships/slide" Target="/ppt/slides/slide3.xml" Id="R3ee82436af5b4534" /><Relationship Type="http://schemas.openxmlformats.org/officeDocument/2006/relationships/slide" Target="/ppt/slides/slide4.xml" Id="Rd5832c393a8f47bd" /><Relationship Type="http://schemas.openxmlformats.org/officeDocument/2006/relationships/slide" Target="/ppt/slides/slide5.xml" Id="R048e9a73da374f22" /><Relationship Type="http://schemas.openxmlformats.org/officeDocument/2006/relationships/slide" Target="/ppt/slides/slide6.xml" Id="R73e91308698b4bab" /><Relationship Type="http://schemas.openxmlformats.org/officeDocument/2006/relationships/slide" Target="/ppt/slides/slide7.xml" Id="R32ecab743d9345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8ba28e424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6f3296529464c" /><Relationship Type="http://schemas.openxmlformats.org/officeDocument/2006/relationships/theme" Target="/ppt/slideMasters/theme/theme1.xml" Id="R3ba44cbb140a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6f3296529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f88765f6b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80212f7cf44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9ada4170f4d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3c5383ec24b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de12ad4f24f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f7670f9a343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69b2974e1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GV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GV UTLEIE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5 393 778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34 160 856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35 612 128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VESTVIK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66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olegunnar@gv.no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GV UTLEIE AS</a:t>
            </a:r>
          </a:p>
        </p:txBody>
      </p:sp>
    </p:spTree>
  </p:cSld>
  <p:clrMapOvr>
    <a:masterClrMapping xmlns:a="http://schemas.openxmlformats.org/drawingml/2006/main"/>
  </p:clrMapOvr>
</p:sld>
</file>