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07f0022b3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5709ca800442a"/>
  </p:sldMasterIdLst>
  <p:sldIdLst>
    <p:sldId xmlns:r="http://schemas.openxmlformats.org/officeDocument/2006/relationships" id="256" r:id="R61d9d5d1a0c64a66"/>
    <p:sldId xmlns:r="http://schemas.openxmlformats.org/officeDocument/2006/relationships" id="257" r:id="R6b3e31e7a3f14558"/>
    <p:sldId xmlns:r="http://schemas.openxmlformats.org/officeDocument/2006/relationships" id="258" r:id="Raad2161b51064a45"/>
    <p:sldId xmlns:r="http://schemas.openxmlformats.org/officeDocument/2006/relationships" id="259" r:id="R6c46dea9fecd4492"/>
    <p:sldId xmlns:r="http://schemas.openxmlformats.org/officeDocument/2006/relationships" id="260" r:id="Raa85ba3e9ff74497"/>
    <p:sldId xmlns:r="http://schemas.openxmlformats.org/officeDocument/2006/relationships" id="261" r:id="R4e11969924b2404e"/>
    <p:sldId xmlns:r="http://schemas.openxmlformats.org/officeDocument/2006/relationships" id="262" r:id="R39eb3b4c51ea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5709ca800442a" /><Relationship Type="http://schemas.openxmlformats.org/officeDocument/2006/relationships/slide" Target="/ppt/slides/slide1.xml" Id="R61d9d5d1a0c64a66" /><Relationship Type="http://schemas.openxmlformats.org/officeDocument/2006/relationships/slide" Target="/ppt/slides/slide2.xml" Id="R6b3e31e7a3f14558" /><Relationship Type="http://schemas.openxmlformats.org/officeDocument/2006/relationships/slide" Target="/ppt/slides/slide3.xml" Id="Raad2161b51064a45" /><Relationship Type="http://schemas.openxmlformats.org/officeDocument/2006/relationships/slide" Target="/ppt/slides/slide4.xml" Id="R6c46dea9fecd4492" /><Relationship Type="http://schemas.openxmlformats.org/officeDocument/2006/relationships/slide" Target="/ppt/slides/slide5.xml" Id="Raa85ba3e9ff74497" /><Relationship Type="http://schemas.openxmlformats.org/officeDocument/2006/relationships/slide" Target="/ppt/slides/slide6.xml" Id="R4e11969924b2404e" /><Relationship Type="http://schemas.openxmlformats.org/officeDocument/2006/relationships/slide" Target="/ppt/slides/slide7.xml" Id="R39eb3b4c51ea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8a316f30940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12beb940439f" /><Relationship Type="http://schemas.openxmlformats.org/officeDocument/2006/relationships/theme" Target="/ppt/slideMasters/theme/theme1.xml" Id="R4129ec493b37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312beb94043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6e79887a7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f66fbd294b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e80d97e5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2edf4e53c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470ce2e3e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432eb4696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c2afca67c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AUSTERBERG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STENER HEPSØ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Sandviksberget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57 77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