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e3d4e9341f4f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406ade038946a3"/>
  </p:sldMasterIdLst>
  <p:sldIdLst>
    <p:sldId xmlns:r="http://schemas.openxmlformats.org/officeDocument/2006/relationships" id="256" r:id="Rac796fd7829e4612"/>
    <p:sldId xmlns:r="http://schemas.openxmlformats.org/officeDocument/2006/relationships" id="257" r:id="Rec43e98c5ec04d88"/>
    <p:sldId xmlns:r="http://schemas.openxmlformats.org/officeDocument/2006/relationships" id="258" r:id="R4f6f1b45f5694482"/>
    <p:sldId xmlns:r="http://schemas.openxmlformats.org/officeDocument/2006/relationships" id="259" r:id="R240d129ea3284880"/>
    <p:sldId xmlns:r="http://schemas.openxmlformats.org/officeDocument/2006/relationships" id="260" r:id="R285c390c09944717"/>
    <p:sldId xmlns:r="http://schemas.openxmlformats.org/officeDocument/2006/relationships" id="261" r:id="R088e8c79c3c642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06ade038946a3" /><Relationship Type="http://schemas.openxmlformats.org/officeDocument/2006/relationships/slide" Target="/ppt/slides/slide1.xml" Id="Rac796fd7829e4612" /><Relationship Type="http://schemas.openxmlformats.org/officeDocument/2006/relationships/slide" Target="/ppt/slides/slide2.xml" Id="Rec43e98c5ec04d88" /><Relationship Type="http://schemas.openxmlformats.org/officeDocument/2006/relationships/slide" Target="/ppt/slides/slide3.xml" Id="R4f6f1b45f5694482" /><Relationship Type="http://schemas.openxmlformats.org/officeDocument/2006/relationships/slide" Target="/ppt/slides/slide4.xml" Id="R240d129ea3284880" /><Relationship Type="http://schemas.openxmlformats.org/officeDocument/2006/relationships/slide" Target="/ppt/slides/slide5.xml" Id="R285c390c09944717" /><Relationship Type="http://schemas.openxmlformats.org/officeDocument/2006/relationships/slide" Target="/ppt/slides/slide6.xml" Id="R088e8c79c3c642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9c283f1dd145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479815bf445a7" /><Relationship Type="http://schemas.openxmlformats.org/officeDocument/2006/relationships/theme" Target="/ppt/slideMasters/theme/theme1.xml" Id="Rdc40aca58fa943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d479815bf445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e326950a147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e970d1b034d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34bc4d54244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ca2db7a1f40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50020c2f5c4a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20709bf1646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Skaustranda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42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AKL EIENDOM AS</a:t>
            </a:r>
          </a:p>
        </p:txBody>
      </p:sp>
    </p:spTree>
  </p:cSld>
  <p:clrMapOvr>
    <a:masterClrMapping xmlns:a="http://schemas.openxmlformats.org/drawingml/2006/main"/>
  </p:clrMapOvr>
</p:sld>
</file>