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34560a98c70454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4f1e42a41e8495d"/>
  </p:sldMasterIdLst>
  <p:sldIdLst>
    <p:sldId xmlns:r="http://schemas.openxmlformats.org/officeDocument/2006/relationships" id="256" r:id="R1bbf6ed5df114d7a"/>
    <p:sldId xmlns:r="http://schemas.openxmlformats.org/officeDocument/2006/relationships" id="257" r:id="Rd474e2e7d7d34fe8"/>
    <p:sldId xmlns:r="http://schemas.openxmlformats.org/officeDocument/2006/relationships" id="258" r:id="R016efc50eef141ee"/>
    <p:sldId xmlns:r="http://schemas.openxmlformats.org/officeDocument/2006/relationships" id="259" r:id="R73d7613301f1420b"/>
    <p:sldId xmlns:r="http://schemas.openxmlformats.org/officeDocument/2006/relationships" id="260" r:id="R634f1c237950436b"/>
    <p:sldId xmlns:r="http://schemas.openxmlformats.org/officeDocument/2006/relationships" id="261" r:id="R22e9d7be2be84168"/>
    <p:sldId xmlns:r="http://schemas.openxmlformats.org/officeDocument/2006/relationships" id="262" r:id="R82ec6fdb6ed2492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4f1e42a41e8495d" /><Relationship Type="http://schemas.openxmlformats.org/officeDocument/2006/relationships/slide" Target="/ppt/slides/slide1.xml" Id="R1bbf6ed5df114d7a" /><Relationship Type="http://schemas.openxmlformats.org/officeDocument/2006/relationships/slide" Target="/ppt/slides/slide2.xml" Id="Rd474e2e7d7d34fe8" /><Relationship Type="http://schemas.openxmlformats.org/officeDocument/2006/relationships/slide" Target="/ppt/slides/slide3.xml" Id="R016efc50eef141ee" /><Relationship Type="http://schemas.openxmlformats.org/officeDocument/2006/relationships/slide" Target="/ppt/slides/slide4.xml" Id="R73d7613301f1420b" /><Relationship Type="http://schemas.openxmlformats.org/officeDocument/2006/relationships/slide" Target="/ppt/slides/slide5.xml" Id="R634f1c237950436b" /><Relationship Type="http://schemas.openxmlformats.org/officeDocument/2006/relationships/slide" Target="/ppt/slides/slide6.xml" Id="R22e9d7be2be84168" /><Relationship Type="http://schemas.openxmlformats.org/officeDocument/2006/relationships/slide" Target="/ppt/slides/slide7.xml" Id="R82ec6fdb6ed2492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0cdd446b1ca40d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dc87e1d2b4493a" /><Relationship Type="http://schemas.openxmlformats.org/officeDocument/2006/relationships/theme" Target="/ppt/slideMasters/theme/theme1.xml" Id="R08b26ee2a8a44ff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1dc87e1d2b4493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7d61303ee3431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90df4d566c436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e2c79a480a4ee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914ffae231424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269f14c0a048e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6e7e6bd309475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eb3ce707fe40b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AKL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AKL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AKL EIENDOM AS ble etablert [år] og holder til i Sandefjord.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AKL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AKL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AKL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−69 717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80 578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4 858 634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5 362 618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AKL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LARSEN KJELL HYSTAD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AKL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Skaustranda 85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3209 Sandefjord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33 42 64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988 985 708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AKL EIENDOM AS</a:t>
            </a:r>
          </a:p>
        </p:txBody>
      </p:sp>
    </p:spTree>
  </p:cSld>
  <p:clrMapOvr>
    <a:masterClrMapping xmlns:a="http://schemas.openxmlformats.org/drawingml/2006/main"/>
  </p:clrMapOvr>
</p:sld>
</file>