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3c42d1278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2d8c186194ae1"/>
  </p:sldMasterIdLst>
  <p:sldIdLst>
    <p:sldId xmlns:r="http://schemas.openxmlformats.org/officeDocument/2006/relationships" id="256" r:id="Rdcb51e50a30d4fe9"/>
    <p:sldId xmlns:r="http://schemas.openxmlformats.org/officeDocument/2006/relationships" id="257" r:id="R82d5fd89f5bb4f57"/>
    <p:sldId xmlns:r="http://schemas.openxmlformats.org/officeDocument/2006/relationships" id="258" r:id="Rd61161a9a7854d80"/>
    <p:sldId xmlns:r="http://schemas.openxmlformats.org/officeDocument/2006/relationships" id="259" r:id="R655269a924014eb5"/>
    <p:sldId xmlns:r="http://schemas.openxmlformats.org/officeDocument/2006/relationships" id="260" r:id="R94717dfc1c144c78"/>
    <p:sldId xmlns:r="http://schemas.openxmlformats.org/officeDocument/2006/relationships" id="261" r:id="R3a3d558857b34bff"/>
    <p:sldId xmlns:r="http://schemas.openxmlformats.org/officeDocument/2006/relationships" id="262" r:id="Rd4c823bf98bf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2d8c186194ae1" /><Relationship Type="http://schemas.openxmlformats.org/officeDocument/2006/relationships/slide" Target="/ppt/slides/slide1.xml" Id="Rdcb51e50a30d4fe9" /><Relationship Type="http://schemas.openxmlformats.org/officeDocument/2006/relationships/slide" Target="/ppt/slides/slide2.xml" Id="R82d5fd89f5bb4f57" /><Relationship Type="http://schemas.openxmlformats.org/officeDocument/2006/relationships/slide" Target="/ppt/slides/slide3.xml" Id="Rd61161a9a7854d80" /><Relationship Type="http://schemas.openxmlformats.org/officeDocument/2006/relationships/slide" Target="/ppt/slides/slide4.xml" Id="R655269a924014eb5" /><Relationship Type="http://schemas.openxmlformats.org/officeDocument/2006/relationships/slide" Target="/ppt/slides/slide5.xml" Id="R94717dfc1c144c78" /><Relationship Type="http://schemas.openxmlformats.org/officeDocument/2006/relationships/slide" Target="/ppt/slides/slide6.xml" Id="R3a3d558857b34bff" /><Relationship Type="http://schemas.openxmlformats.org/officeDocument/2006/relationships/slide" Target="/ppt/slides/slide7.xml" Id="Rd4c823bf98bf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e9dbb1261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9a138964b4abc" /><Relationship Type="http://schemas.openxmlformats.org/officeDocument/2006/relationships/theme" Target="/ppt/slideMasters/theme/theme1.xml" Id="R70094c0e8701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9a138964b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055bc97c1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fda047eeb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7be760077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38161a153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3899bdcaa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553c11f84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ed92d62dc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AKL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5 362 618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HYSTAD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Skaustranda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AKL EIENDOM AS</a:t>
            </a:r>
          </a:p>
        </p:txBody>
      </p:sp>
    </p:spTree>
  </p:cSld>
  <p:clrMapOvr>
    <a:masterClrMapping xmlns:a="http://schemas.openxmlformats.org/drawingml/2006/main"/>
  </p:clrMapOvr>
</p:sld>
</file>