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a19f167db4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87b2ea70b47eb"/>
  </p:sldMasterIdLst>
  <p:sldIdLst>
    <p:sldId xmlns:r="http://schemas.openxmlformats.org/officeDocument/2006/relationships" id="256" r:id="Re048caf4b24646a7"/>
    <p:sldId xmlns:r="http://schemas.openxmlformats.org/officeDocument/2006/relationships" id="257" r:id="R574d01289b404329"/>
    <p:sldId xmlns:r="http://schemas.openxmlformats.org/officeDocument/2006/relationships" id="258" r:id="R29b3ecf815514f99"/>
    <p:sldId xmlns:r="http://schemas.openxmlformats.org/officeDocument/2006/relationships" id="259" r:id="Redf715e5552b424b"/>
    <p:sldId xmlns:r="http://schemas.openxmlformats.org/officeDocument/2006/relationships" id="260" r:id="R957c97b367104d73"/>
    <p:sldId xmlns:r="http://schemas.openxmlformats.org/officeDocument/2006/relationships" id="261" r:id="Rcf999ed966f74ad3"/>
    <p:sldId xmlns:r="http://schemas.openxmlformats.org/officeDocument/2006/relationships" id="262" r:id="R84563c8388a9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87b2ea70b47eb" /><Relationship Type="http://schemas.openxmlformats.org/officeDocument/2006/relationships/slide" Target="/ppt/slides/slide1.xml" Id="Re048caf4b24646a7" /><Relationship Type="http://schemas.openxmlformats.org/officeDocument/2006/relationships/slide" Target="/ppt/slides/slide2.xml" Id="R574d01289b404329" /><Relationship Type="http://schemas.openxmlformats.org/officeDocument/2006/relationships/slide" Target="/ppt/slides/slide3.xml" Id="R29b3ecf815514f99" /><Relationship Type="http://schemas.openxmlformats.org/officeDocument/2006/relationships/slide" Target="/ppt/slides/slide4.xml" Id="Redf715e5552b424b" /><Relationship Type="http://schemas.openxmlformats.org/officeDocument/2006/relationships/slide" Target="/ppt/slides/slide5.xml" Id="R957c97b367104d73" /><Relationship Type="http://schemas.openxmlformats.org/officeDocument/2006/relationships/slide" Target="/ppt/slides/slide6.xml" Id="Rcf999ed966f74ad3" /><Relationship Type="http://schemas.openxmlformats.org/officeDocument/2006/relationships/slide" Target="/ppt/slides/slide7.xml" Id="R84563c8388a9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1d2374434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691c4c8a447c4" /><Relationship Type="http://schemas.openxmlformats.org/officeDocument/2006/relationships/theme" Target="/ppt/slideMasters/theme/theme1.xml" Id="Rc652cbd10d73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691c4c8a4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ad9b45b92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6a28d0738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2322f195b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c662656c74f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18c08644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66af1fad44a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23a30873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60 795 584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68 007 903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STÅLE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METTE RANDEBERG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Moseidveien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HATTELAND HOLDING AS</a:t>
            </a:r>
          </a:p>
        </p:txBody>
      </p:sp>
    </p:spTree>
  </p:cSld>
  <p:clrMapOvr>
    <a:masterClrMapping xmlns:a="http://schemas.openxmlformats.org/drawingml/2006/main"/>
  </p:clrMapOvr>
</p:sld>
</file>