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4766dd5dc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795373a1c446a"/>
  </p:sldMasterIdLst>
  <p:sldIdLst>
    <p:sldId xmlns:r="http://schemas.openxmlformats.org/officeDocument/2006/relationships" id="256" r:id="R4407b9979bc041c2"/>
    <p:sldId xmlns:r="http://schemas.openxmlformats.org/officeDocument/2006/relationships" id="257" r:id="R37851d40638846ad"/>
    <p:sldId xmlns:r="http://schemas.openxmlformats.org/officeDocument/2006/relationships" id="258" r:id="Rdc225167dd1a4104"/>
    <p:sldId xmlns:r="http://schemas.openxmlformats.org/officeDocument/2006/relationships" id="259" r:id="Rdbed7516876f48fb"/>
    <p:sldId xmlns:r="http://schemas.openxmlformats.org/officeDocument/2006/relationships" id="260" r:id="R07a0c839e99c41a1"/>
    <p:sldId xmlns:r="http://schemas.openxmlformats.org/officeDocument/2006/relationships" id="261" r:id="R65c9f8ad7f504f00"/>
    <p:sldId xmlns:r="http://schemas.openxmlformats.org/officeDocument/2006/relationships" id="262" r:id="R91fc5bd3b4cb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795373a1c446a" /><Relationship Type="http://schemas.openxmlformats.org/officeDocument/2006/relationships/slide" Target="/ppt/slides/slide1.xml" Id="R4407b9979bc041c2" /><Relationship Type="http://schemas.openxmlformats.org/officeDocument/2006/relationships/slide" Target="/ppt/slides/slide2.xml" Id="R37851d40638846ad" /><Relationship Type="http://schemas.openxmlformats.org/officeDocument/2006/relationships/slide" Target="/ppt/slides/slide3.xml" Id="Rdc225167dd1a4104" /><Relationship Type="http://schemas.openxmlformats.org/officeDocument/2006/relationships/slide" Target="/ppt/slides/slide4.xml" Id="Rdbed7516876f48fb" /><Relationship Type="http://schemas.openxmlformats.org/officeDocument/2006/relationships/slide" Target="/ppt/slides/slide5.xml" Id="R07a0c839e99c41a1" /><Relationship Type="http://schemas.openxmlformats.org/officeDocument/2006/relationships/slide" Target="/ppt/slides/slide6.xml" Id="R65c9f8ad7f504f00" /><Relationship Type="http://schemas.openxmlformats.org/officeDocument/2006/relationships/slide" Target="/ppt/slides/slide7.xml" Id="R91fc5bd3b4cb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0e44e8ce5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afc255d54cb0" /><Relationship Type="http://schemas.openxmlformats.org/officeDocument/2006/relationships/theme" Target="/ppt/slideMasters/theme/theme1.xml" Id="R43550d0e19de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8afc255d5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c8d078b96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64dae876c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09197289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ceda2c5f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e97b0cc4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d229087e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c5837b16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GJERDE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