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606867de0c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fe4cd3ba943c5"/>
  </p:sldMasterIdLst>
  <p:sldIdLst>
    <p:sldId xmlns:r="http://schemas.openxmlformats.org/officeDocument/2006/relationships" id="256" r:id="Rc4ebca9c46ae472e"/>
    <p:sldId xmlns:r="http://schemas.openxmlformats.org/officeDocument/2006/relationships" id="257" r:id="Reef40fc85bf94a2e"/>
    <p:sldId xmlns:r="http://schemas.openxmlformats.org/officeDocument/2006/relationships" id="258" r:id="R00cf7e29769d4ab5"/>
    <p:sldId xmlns:r="http://schemas.openxmlformats.org/officeDocument/2006/relationships" id="259" r:id="R14ce50be0ff84ede"/>
    <p:sldId xmlns:r="http://schemas.openxmlformats.org/officeDocument/2006/relationships" id="260" r:id="R49f0dbb878554f3b"/>
    <p:sldId xmlns:r="http://schemas.openxmlformats.org/officeDocument/2006/relationships" id="261" r:id="R82f39e2a52bc4167"/>
    <p:sldId xmlns:r="http://schemas.openxmlformats.org/officeDocument/2006/relationships" id="262" r:id="R2df4ba01c43d4d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fe4cd3ba943c5" /><Relationship Type="http://schemas.openxmlformats.org/officeDocument/2006/relationships/slide" Target="/ppt/slides/slide1.xml" Id="Rc4ebca9c46ae472e" /><Relationship Type="http://schemas.openxmlformats.org/officeDocument/2006/relationships/slide" Target="/ppt/slides/slide2.xml" Id="Reef40fc85bf94a2e" /><Relationship Type="http://schemas.openxmlformats.org/officeDocument/2006/relationships/slide" Target="/ppt/slides/slide3.xml" Id="R00cf7e29769d4ab5" /><Relationship Type="http://schemas.openxmlformats.org/officeDocument/2006/relationships/slide" Target="/ppt/slides/slide4.xml" Id="R14ce50be0ff84ede" /><Relationship Type="http://schemas.openxmlformats.org/officeDocument/2006/relationships/slide" Target="/ppt/slides/slide5.xml" Id="R49f0dbb878554f3b" /><Relationship Type="http://schemas.openxmlformats.org/officeDocument/2006/relationships/slide" Target="/ppt/slides/slide6.xml" Id="R82f39e2a52bc4167" /><Relationship Type="http://schemas.openxmlformats.org/officeDocument/2006/relationships/slide" Target="/ppt/slides/slide7.xml" Id="R2df4ba01c43d4d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033885a934a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a850bd76843b6" /><Relationship Type="http://schemas.openxmlformats.org/officeDocument/2006/relationships/theme" Target="/ppt/slideMasters/theme/theme1.xml" Id="R5b828e167abb43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a850bd76843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2d38f53904a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a90d7b0b24f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8cf7ffc46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a9ae7ce2745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dd4fc36d74a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9cb3710c9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89a7d6d09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KISTEFOS SKOG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KISTEFOS SKOG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−26 472 698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39 851 130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446 297 768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446 379 742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SVEAAS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SKOG AS</a:t>
            </a:r>
          </a:p>
        </p:txBody>
      </p:sp>
    </p:spTree>
  </p:cSld>
  <p:clrMapOvr>
    <a:masterClrMapping xmlns:a="http://schemas.openxmlformats.org/drawingml/2006/main"/>
  </p:clrMapOvr>
</p:sld>
</file>