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40a4e1d1eb42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45cf862fd446dd"/>
  </p:sldMasterIdLst>
  <p:sldIdLst>
    <p:sldId xmlns:r="http://schemas.openxmlformats.org/officeDocument/2006/relationships" id="256" r:id="Rbcaf67ec135647d3"/>
    <p:sldId xmlns:r="http://schemas.openxmlformats.org/officeDocument/2006/relationships" id="257" r:id="R3f253931c4f44839"/>
    <p:sldId xmlns:r="http://schemas.openxmlformats.org/officeDocument/2006/relationships" id="258" r:id="R15a7628e299c424c"/>
    <p:sldId xmlns:r="http://schemas.openxmlformats.org/officeDocument/2006/relationships" id="259" r:id="R47ef0f2c6a08493d"/>
    <p:sldId xmlns:r="http://schemas.openxmlformats.org/officeDocument/2006/relationships" id="260" r:id="R8866cff569384390"/>
    <p:sldId xmlns:r="http://schemas.openxmlformats.org/officeDocument/2006/relationships" id="261" r:id="R0360d784ce7342db"/>
    <p:sldId xmlns:r="http://schemas.openxmlformats.org/officeDocument/2006/relationships" id="262" r:id="Rb03b4ea0529b47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45cf862fd446dd" /><Relationship Type="http://schemas.openxmlformats.org/officeDocument/2006/relationships/slide" Target="/ppt/slides/slide1.xml" Id="Rbcaf67ec135647d3" /><Relationship Type="http://schemas.openxmlformats.org/officeDocument/2006/relationships/slide" Target="/ppt/slides/slide2.xml" Id="R3f253931c4f44839" /><Relationship Type="http://schemas.openxmlformats.org/officeDocument/2006/relationships/slide" Target="/ppt/slides/slide3.xml" Id="R15a7628e299c424c" /><Relationship Type="http://schemas.openxmlformats.org/officeDocument/2006/relationships/slide" Target="/ppt/slides/slide4.xml" Id="R47ef0f2c6a08493d" /><Relationship Type="http://schemas.openxmlformats.org/officeDocument/2006/relationships/slide" Target="/ppt/slides/slide5.xml" Id="R8866cff569384390" /><Relationship Type="http://schemas.openxmlformats.org/officeDocument/2006/relationships/slide" Target="/ppt/slides/slide6.xml" Id="R0360d784ce7342db" /><Relationship Type="http://schemas.openxmlformats.org/officeDocument/2006/relationships/slide" Target="/ppt/slides/slide7.xml" Id="Rb03b4ea0529b47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5846418bfa4f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9da9f48b84502" /><Relationship Type="http://schemas.openxmlformats.org/officeDocument/2006/relationships/theme" Target="/ppt/slideMasters/theme/theme1.xml" Id="R9debc307284645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b9da9f48b845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4d68093d749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f8709c6ce42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1b4b4a3884b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4a15feabb4c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3b787409747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16d62f7f04b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2e7add1a949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KJERSTI GJERDE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KJERSTI GJERDE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GJERDE AS ble etablert [år] og holder til i Innfjorden.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KJERSTI GJERDE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KJERSTI GJERDE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KJERSTI GJERDE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2 100 194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2 398 500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KJERSTI GJERDE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GJERDE KROGSÆTER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KJERSTI GJERDE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Berillvegen 231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6315 Innfjorden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988 987 662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KJERSTI GJERDE AS</a:t>
            </a:r>
          </a:p>
        </p:txBody>
      </p:sp>
    </p:spTree>
  </p:cSld>
  <p:clrMapOvr>
    <a:masterClrMapping xmlns:a="http://schemas.openxmlformats.org/drawingml/2006/main"/>
  </p:clrMapOvr>
</p:sld>
</file>