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7ef13e6ee94c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fb3db3aa649ca"/>
  </p:sldMasterIdLst>
  <p:sldIdLst>
    <p:sldId xmlns:r="http://schemas.openxmlformats.org/officeDocument/2006/relationships" id="256" r:id="R95b82a27d9664ccf"/>
    <p:sldId xmlns:r="http://schemas.openxmlformats.org/officeDocument/2006/relationships" id="257" r:id="Rba8a1bf552494199"/>
    <p:sldId xmlns:r="http://schemas.openxmlformats.org/officeDocument/2006/relationships" id="258" r:id="R19f8023c3205473c"/>
    <p:sldId xmlns:r="http://schemas.openxmlformats.org/officeDocument/2006/relationships" id="259" r:id="Rdfd984f51629459f"/>
    <p:sldId xmlns:r="http://schemas.openxmlformats.org/officeDocument/2006/relationships" id="260" r:id="R1d971975d59e4c78"/>
    <p:sldId xmlns:r="http://schemas.openxmlformats.org/officeDocument/2006/relationships" id="261" r:id="Rafaea087bf5d4570"/>
    <p:sldId xmlns:r="http://schemas.openxmlformats.org/officeDocument/2006/relationships" id="262" r:id="R4666e88b97694a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fb3db3aa649ca" /><Relationship Type="http://schemas.openxmlformats.org/officeDocument/2006/relationships/slide" Target="/ppt/slides/slide1.xml" Id="R95b82a27d9664ccf" /><Relationship Type="http://schemas.openxmlformats.org/officeDocument/2006/relationships/slide" Target="/ppt/slides/slide2.xml" Id="Rba8a1bf552494199" /><Relationship Type="http://schemas.openxmlformats.org/officeDocument/2006/relationships/slide" Target="/ppt/slides/slide3.xml" Id="R19f8023c3205473c" /><Relationship Type="http://schemas.openxmlformats.org/officeDocument/2006/relationships/slide" Target="/ppt/slides/slide4.xml" Id="Rdfd984f51629459f" /><Relationship Type="http://schemas.openxmlformats.org/officeDocument/2006/relationships/slide" Target="/ppt/slides/slide5.xml" Id="R1d971975d59e4c78" /><Relationship Type="http://schemas.openxmlformats.org/officeDocument/2006/relationships/slide" Target="/ppt/slides/slide6.xml" Id="Rafaea087bf5d4570" /><Relationship Type="http://schemas.openxmlformats.org/officeDocument/2006/relationships/slide" Target="/ppt/slides/slide7.xml" Id="R4666e88b97694a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da83e38d644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ab880e23041ef" /><Relationship Type="http://schemas.openxmlformats.org/officeDocument/2006/relationships/theme" Target="/ppt/slideMasters/theme/theme1.xml" Id="R409f59f889f74e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fab880e23041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caee52b6145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46dfd058147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b3648da6b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510d63a934d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1859734d74d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3dc458dc443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fd0ca4ba84e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ED-HOLDING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4 587 203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58 169 667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62 856 271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EIRIK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988 989 606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