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4aedae504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b0e1775c7f40fd"/>
  </p:sldMasterIdLst>
  <p:sldIdLst>
    <p:sldId xmlns:r="http://schemas.openxmlformats.org/officeDocument/2006/relationships" id="256" r:id="R69ffb5313fec4f11"/>
    <p:sldId xmlns:r="http://schemas.openxmlformats.org/officeDocument/2006/relationships" id="257" r:id="Rc3704474b24946a6"/>
    <p:sldId xmlns:r="http://schemas.openxmlformats.org/officeDocument/2006/relationships" id="258" r:id="R542adb683bd74785"/>
    <p:sldId xmlns:r="http://schemas.openxmlformats.org/officeDocument/2006/relationships" id="259" r:id="R9e7f2c789cf24f2d"/>
    <p:sldId xmlns:r="http://schemas.openxmlformats.org/officeDocument/2006/relationships" id="260" r:id="Re58511c151564214"/>
    <p:sldId xmlns:r="http://schemas.openxmlformats.org/officeDocument/2006/relationships" id="261" r:id="R9ddb0e45edbc455e"/>
    <p:sldId xmlns:r="http://schemas.openxmlformats.org/officeDocument/2006/relationships" id="262" r:id="Rf4672dc2149c46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0e1775c7f40fd" /><Relationship Type="http://schemas.openxmlformats.org/officeDocument/2006/relationships/slide" Target="/ppt/slides/slide1.xml" Id="R69ffb5313fec4f11" /><Relationship Type="http://schemas.openxmlformats.org/officeDocument/2006/relationships/slide" Target="/ppt/slides/slide2.xml" Id="Rc3704474b24946a6" /><Relationship Type="http://schemas.openxmlformats.org/officeDocument/2006/relationships/slide" Target="/ppt/slides/slide3.xml" Id="R542adb683bd74785" /><Relationship Type="http://schemas.openxmlformats.org/officeDocument/2006/relationships/slide" Target="/ppt/slides/slide4.xml" Id="R9e7f2c789cf24f2d" /><Relationship Type="http://schemas.openxmlformats.org/officeDocument/2006/relationships/slide" Target="/ppt/slides/slide5.xml" Id="Re58511c151564214" /><Relationship Type="http://schemas.openxmlformats.org/officeDocument/2006/relationships/slide" Target="/ppt/slides/slide6.xml" Id="R9ddb0e45edbc455e" /><Relationship Type="http://schemas.openxmlformats.org/officeDocument/2006/relationships/slide" Target="/ppt/slides/slide7.xml" Id="Rf4672dc2149c46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106f5a506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cb8d8e3944fa8" /><Relationship Type="http://schemas.openxmlformats.org/officeDocument/2006/relationships/theme" Target="/ppt/slideMasters/theme/theme1.xml" Id="R04b84b865e0449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fcb8d8e394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5732a6124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b48dcacd3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5079f772a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899a520e1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030ba70f44a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851b8fa1f49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8394abe16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ØKO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4 316 185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LARS-ERIK LEDANG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TONE MERETE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988 990 418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