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edfa708e84c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3e3b4ee824c01"/>
  </p:sldMasterIdLst>
  <p:sldIdLst>
    <p:sldId xmlns:r="http://schemas.openxmlformats.org/officeDocument/2006/relationships" id="256" r:id="Rac612f4340544452"/>
    <p:sldId xmlns:r="http://schemas.openxmlformats.org/officeDocument/2006/relationships" id="257" r:id="Rd5c1df1bb6f14bdd"/>
    <p:sldId xmlns:r="http://schemas.openxmlformats.org/officeDocument/2006/relationships" id="258" r:id="Re0ee6dcf3a014e28"/>
    <p:sldId xmlns:r="http://schemas.openxmlformats.org/officeDocument/2006/relationships" id="259" r:id="Rbcc58f8ff46d4c24"/>
    <p:sldId xmlns:r="http://schemas.openxmlformats.org/officeDocument/2006/relationships" id="260" r:id="Rd56966b5e97f45be"/>
    <p:sldId xmlns:r="http://schemas.openxmlformats.org/officeDocument/2006/relationships" id="261" r:id="R1acd1846b05a4040"/>
    <p:sldId xmlns:r="http://schemas.openxmlformats.org/officeDocument/2006/relationships" id="262" r:id="R41ea257d8294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3e3b4ee824c01" /><Relationship Type="http://schemas.openxmlformats.org/officeDocument/2006/relationships/slide" Target="/ppt/slides/slide1.xml" Id="Rac612f4340544452" /><Relationship Type="http://schemas.openxmlformats.org/officeDocument/2006/relationships/slide" Target="/ppt/slides/slide2.xml" Id="Rd5c1df1bb6f14bdd" /><Relationship Type="http://schemas.openxmlformats.org/officeDocument/2006/relationships/slide" Target="/ppt/slides/slide3.xml" Id="Re0ee6dcf3a014e28" /><Relationship Type="http://schemas.openxmlformats.org/officeDocument/2006/relationships/slide" Target="/ppt/slides/slide4.xml" Id="Rbcc58f8ff46d4c24" /><Relationship Type="http://schemas.openxmlformats.org/officeDocument/2006/relationships/slide" Target="/ppt/slides/slide5.xml" Id="Rd56966b5e97f45be" /><Relationship Type="http://schemas.openxmlformats.org/officeDocument/2006/relationships/slide" Target="/ppt/slides/slide6.xml" Id="R1acd1846b05a4040" /><Relationship Type="http://schemas.openxmlformats.org/officeDocument/2006/relationships/slide" Target="/ppt/slides/slide7.xml" Id="R41ea257d8294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a57c2acf2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df1efabdf4858" /><Relationship Type="http://schemas.openxmlformats.org/officeDocument/2006/relationships/theme" Target="/ppt/slideMasters/theme/theme1.xml" Id="Rd4beadc72e9e48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df1efabdf48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10578d4d0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2e54f56cc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08f42a1da46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03b7c5309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5702cd1e847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c3a394d9947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72b30c5b5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FINANS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−543 310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8 657 548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THE ORGANIZATION DEVELOPMENT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FINANS AS</a:t>
            </a:r>
          </a:p>
        </p:txBody>
      </p:sp>
    </p:spTree>
  </p:cSld>
  <p:clrMapOvr>
    <a:masterClrMapping xmlns:a="http://schemas.openxmlformats.org/drawingml/2006/main"/>
  </p:clrMapOvr>
</p:sld>
</file>