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89eefe99f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854c6bf844fcf"/>
  </p:sldMasterIdLst>
  <p:sldIdLst>
    <p:sldId xmlns:r="http://schemas.openxmlformats.org/officeDocument/2006/relationships" id="256" r:id="Rd9404d2a6ead4d64"/>
    <p:sldId xmlns:r="http://schemas.openxmlformats.org/officeDocument/2006/relationships" id="257" r:id="R667df7e6a96742e8"/>
    <p:sldId xmlns:r="http://schemas.openxmlformats.org/officeDocument/2006/relationships" id="258" r:id="R55f1059f621c41bc"/>
    <p:sldId xmlns:r="http://schemas.openxmlformats.org/officeDocument/2006/relationships" id="259" r:id="R619c6c12af584fd5"/>
    <p:sldId xmlns:r="http://schemas.openxmlformats.org/officeDocument/2006/relationships" id="260" r:id="Rdea32221d2724fa7"/>
    <p:sldId xmlns:r="http://schemas.openxmlformats.org/officeDocument/2006/relationships" id="261" r:id="R3e9cc315185c4052"/>
    <p:sldId xmlns:r="http://schemas.openxmlformats.org/officeDocument/2006/relationships" id="262" r:id="R0b24a1146747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854c6bf844fcf" /><Relationship Type="http://schemas.openxmlformats.org/officeDocument/2006/relationships/slide" Target="/ppt/slides/slide1.xml" Id="Rd9404d2a6ead4d64" /><Relationship Type="http://schemas.openxmlformats.org/officeDocument/2006/relationships/slide" Target="/ppt/slides/slide2.xml" Id="R667df7e6a96742e8" /><Relationship Type="http://schemas.openxmlformats.org/officeDocument/2006/relationships/slide" Target="/ppt/slides/slide3.xml" Id="R55f1059f621c41bc" /><Relationship Type="http://schemas.openxmlformats.org/officeDocument/2006/relationships/slide" Target="/ppt/slides/slide4.xml" Id="R619c6c12af584fd5" /><Relationship Type="http://schemas.openxmlformats.org/officeDocument/2006/relationships/slide" Target="/ppt/slides/slide5.xml" Id="Rdea32221d2724fa7" /><Relationship Type="http://schemas.openxmlformats.org/officeDocument/2006/relationships/slide" Target="/ppt/slides/slide6.xml" Id="R3e9cc315185c4052" /><Relationship Type="http://schemas.openxmlformats.org/officeDocument/2006/relationships/slide" Target="/ppt/slides/slide7.xml" Id="R0b24a1146747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24f6f059e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0f4c50914cfe" /><Relationship Type="http://schemas.openxmlformats.org/officeDocument/2006/relationships/theme" Target="/ppt/slideMasters/theme/theme1.xml" Id="Rf581fb181b49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70f4c50914c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75c0262e45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24bb4283f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575ef0722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361617f6d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54e8e6a8b45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8f8b5b76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49a252059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860 379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9 120 272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BERNT-JOHNNY STORØY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Tjeldberget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988 997 307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INVEST AS</a:t>
            </a:r>
          </a:p>
        </p:txBody>
      </p:sp>
    </p:spTree>
  </p:cSld>
  <p:clrMapOvr>
    <a:masterClrMapping xmlns:a="http://schemas.openxmlformats.org/drawingml/2006/main"/>
  </p:clrMapOvr>
</p:sld>
</file>