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b1e550d70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623d3d94a4438"/>
  </p:sldMasterIdLst>
  <p:sldIdLst>
    <p:sldId xmlns:r="http://schemas.openxmlformats.org/officeDocument/2006/relationships" id="256" r:id="R34d2312a2eef4ed2"/>
    <p:sldId xmlns:r="http://schemas.openxmlformats.org/officeDocument/2006/relationships" id="257" r:id="Rb6b89b6118f34e40"/>
    <p:sldId xmlns:r="http://schemas.openxmlformats.org/officeDocument/2006/relationships" id="258" r:id="Rbffcdabe0ec241c9"/>
    <p:sldId xmlns:r="http://schemas.openxmlformats.org/officeDocument/2006/relationships" id="259" r:id="Rdd454f0b8c6d4827"/>
    <p:sldId xmlns:r="http://schemas.openxmlformats.org/officeDocument/2006/relationships" id="260" r:id="R80aa936f339f4fb8"/>
    <p:sldId xmlns:r="http://schemas.openxmlformats.org/officeDocument/2006/relationships" id="261" r:id="R783f31ec6ed944a7"/>
    <p:sldId xmlns:r="http://schemas.openxmlformats.org/officeDocument/2006/relationships" id="262" r:id="Re0df74e44f3e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623d3d94a4438" /><Relationship Type="http://schemas.openxmlformats.org/officeDocument/2006/relationships/slide" Target="/ppt/slides/slide1.xml" Id="R34d2312a2eef4ed2" /><Relationship Type="http://schemas.openxmlformats.org/officeDocument/2006/relationships/slide" Target="/ppt/slides/slide2.xml" Id="Rb6b89b6118f34e40" /><Relationship Type="http://schemas.openxmlformats.org/officeDocument/2006/relationships/slide" Target="/ppt/slides/slide3.xml" Id="Rbffcdabe0ec241c9" /><Relationship Type="http://schemas.openxmlformats.org/officeDocument/2006/relationships/slide" Target="/ppt/slides/slide4.xml" Id="Rdd454f0b8c6d4827" /><Relationship Type="http://schemas.openxmlformats.org/officeDocument/2006/relationships/slide" Target="/ppt/slides/slide5.xml" Id="R80aa936f339f4fb8" /><Relationship Type="http://schemas.openxmlformats.org/officeDocument/2006/relationships/slide" Target="/ppt/slides/slide6.xml" Id="R783f31ec6ed944a7" /><Relationship Type="http://schemas.openxmlformats.org/officeDocument/2006/relationships/slide" Target="/ppt/slides/slide7.xml" Id="Re0df74e44f3e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c9ba03f5f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6a78743ba4b4c" /><Relationship Type="http://schemas.openxmlformats.org/officeDocument/2006/relationships/theme" Target="/ppt/slideMasters/theme/theme1.xml" Id="Red52ca807f49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6a78743ba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bf56ac76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28fd0c07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0743ffcf949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a2851f844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6c54aab8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ff8ae87a4d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a43320f8a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TCK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17 125 798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20 232 899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HJELSET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trygve@lonseth.no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989 001 507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TCK INVEST AS</a:t>
            </a:r>
          </a:p>
        </p:txBody>
      </p:sp>
    </p:spTree>
  </p:cSld>
  <p:clrMapOvr>
    <a:masterClrMapping xmlns:a="http://schemas.openxmlformats.org/drawingml/2006/main"/>
  </p:clrMapOvr>
</p:sld>
</file>