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d7ee0ac1240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4821b13ad456b"/>
  </p:sldMasterIdLst>
  <p:sldIdLst>
    <p:sldId xmlns:r="http://schemas.openxmlformats.org/officeDocument/2006/relationships" id="256" r:id="R5af0e57254fa4287"/>
    <p:sldId xmlns:r="http://schemas.openxmlformats.org/officeDocument/2006/relationships" id="257" r:id="R27071a87fa68466c"/>
    <p:sldId xmlns:r="http://schemas.openxmlformats.org/officeDocument/2006/relationships" id="258" r:id="R08155c66d28f46fb"/>
    <p:sldId xmlns:r="http://schemas.openxmlformats.org/officeDocument/2006/relationships" id="259" r:id="R2e4b8d4f0f1f4691"/>
    <p:sldId xmlns:r="http://schemas.openxmlformats.org/officeDocument/2006/relationships" id="260" r:id="Rfb7ebd5f752f4afb"/>
    <p:sldId xmlns:r="http://schemas.openxmlformats.org/officeDocument/2006/relationships" id="261" r:id="R5b12e5f3ae6746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4821b13ad456b" /><Relationship Type="http://schemas.openxmlformats.org/officeDocument/2006/relationships/slide" Target="/ppt/slides/slide1.xml" Id="R5af0e57254fa4287" /><Relationship Type="http://schemas.openxmlformats.org/officeDocument/2006/relationships/slide" Target="/ppt/slides/slide2.xml" Id="R27071a87fa68466c" /><Relationship Type="http://schemas.openxmlformats.org/officeDocument/2006/relationships/slide" Target="/ppt/slides/slide3.xml" Id="R08155c66d28f46fb" /><Relationship Type="http://schemas.openxmlformats.org/officeDocument/2006/relationships/slide" Target="/ppt/slides/slide4.xml" Id="R2e4b8d4f0f1f4691" /><Relationship Type="http://schemas.openxmlformats.org/officeDocument/2006/relationships/slide" Target="/ppt/slides/slide5.xml" Id="Rfb7ebd5f752f4afb" /><Relationship Type="http://schemas.openxmlformats.org/officeDocument/2006/relationships/slide" Target="/ppt/slides/slide6.xml" Id="R5b12e5f3ae6746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fa13e111a4b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5cbb441824289" /><Relationship Type="http://schemas.openxmlformats.org/officeDocument/2006/relationships/theme" Target="/ppt/slideMasters/theme/theme1.xml" Id="R6692db2ff99f4f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5cbb4418242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9669ce4634b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d100a4ce449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15a1159a8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91aa71d6f40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eb88cee3d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f04188f8b44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WESENBERG VERDISPAR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25 65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989 002 325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WESENBERG VERDISPAR AS</a:t>
            </a:r>
          </a:p>
        </p:txBody>
      </p:sp>
    </p:spTree>
  </p:cSld>
  <p:clrMapOvr>
    <a:masterClrMapping xmlns:a="http://schemas.openxmlformats.org/drawingml/2006/main"/>
  </p:clrMapOvr>
</p:sld>
</file>