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d72199fa7e47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a06d2dc9af4fec"/>
  </p:sldMasterIdLst>
  <p:sldIdLst>
    <p:sldId xmlns:r="http://schemas.openxmlformats.org/officeDocument/2006/relationships" id="256" r:id="R2c13ea243c664cad"/>
    <p:sldId xmlns:r="http://schemas.openxmlformats.org/officeDocument/2006/relationships" id="257" r:id="R829c5598d9ec45e9"/>
    <p:sldId xmlns:r="http://schemas.openxmlformats.org/officeDocument/2006/relationships" id="258" r:id="R7242551e30534982"/>
    <p:sldId xmlns:r="http://schemas.openxmlformats.org/officeDocument/2006/relationships" id="259" r:id="Rcd5ac2ca1c7546cb"/>
    <p:sldId xmlns:r="http://schemas.openxmlformats.org/officeDocument/2006/relationships" id="260" r:id="R48bb94a99de24ec5"/>
    <p:sldId xmlns:r="http://schemas.openxmlformats.org/officeDocument/2006/relationships" id="261" r:id="Rfea21976a498412f"/>
    <p:sldId xmlns:r="http://schemas.openxmlformats.org/officeDocument/2006/relationships" id="262" r:id="R3f555572ff1443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a06d2dc9af4fec" /><Relationship Type="http://schemas.openxmlformats.org/officeDocument/2006/relationships/slide" Target="/ppt/slides/slide1.xml" Id="R2c13ea243c664cad" /><Relationship Type="http://schemas.openxmlformats.org/officeDocument/2006/relationships/slide" Target="/ppt/slides/slide2.xml" Id="R829c5598d9ec45e9" /><Relationship Type="http://schemas.openxmlformats.org/officeDocument/2006/relationships/slide" Target="/ppt/slides/slide3.xml" Id="R7242551e30534982" /><Relationship Type="http://schemas.openxmlformats.org/officeDocument/2006/relationships/slide" Target="/ppt/slides/slide4.xml" Id="Rcd5ac2ca1c7546cb" /><Relationship Type="http://schemas.openxmlformats.org/officeDocument/2006/relationships/slide" Target="/ppt/slides/slide5.xml" Id="R48bb94a99de24ec5" /><Relationship Type="http://schemas.openxmlformats.org/officeDocument/2006/relationships/slide" Target="/ppt/slides/slide6.xml" Id="Rfea21976a498412f" /><Relationship Type="http://schemas.openxmlformats.org/officeDocument/2006/relationships/slide" Target="/ppt/slides/slide7.xml" Id="R3f555572ff1443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4a71b0400347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22007d0e6474b" /><Relationship Type="http://schemas.openxmlformats.org/officeDocument/2006/relationships/theme" Target="/ppt/slideMasters/theme/theme1.xml" Id="Re539dcd3df4e48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022007d0e647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73634e3634d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82ed84fd745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7d67cbf3847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cd44dfb2543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a19dbd6854f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26959772649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67879de5142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WESENBERG VERDISPAR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WESENBERG VERDISPAR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WESENBERG VERDISPAR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WESENBERG VERDISPAR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WESENBERG VERDISPAR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WESENBERG VERDISPAR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5 378 977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23 648 384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27 191 804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WESENBERG VERDISPAR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WESENBERG KJELL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WESENBERG VERDISPAR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25 65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989 002 325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WESENBERG VERDISPAR AS</a:t>
            </a:r>
          </a:p>
        </p:txBody>
      </p:sp>
    </p:spTree>
  </p:cSld>
  <p:clrMapOvr>
    <a:masterClrMapping xmlns:a="http://schemas.openxmlformats.org/drawingml/2006/main"/>
  </p:clrMapOvr>
</p:sld>
</file>