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550fcff5b74d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2873a0827b4c4d"/>
  </p:sldMasterIdLst>
  <p:sldIdLst>
    <p:sldId xmlns:r="http://schemas.openxmlformats.org/officeDocument/2006/relationships" id="256" r:id="R5a21c033324f4f2b"/>
    <p:sldId xmlns:r="http://schemas.openxmlformats.org/officeDocument/2006/relationships" id="257" r:id="R224881cfd67246fc"/>
    <p:sldId xmlns:r="http://schemas.openxmlformats.org/officeDocument/2006/relationships" id="258" r:id="R5a651f6dcf194a81"/>
    <p:sldId xmlns:r="http://schemas.openxmlformats.org/officeDocument/2006/relationships" id="259" r:id="Rdec81117d2bc4a0e"/>
    <p:sldId xmlns:r="http://schemas.openxmlformats.org/officeDocument/2006/relationships" id="260" r:id="R87dafadf41984ac8"/>
    <p:sldId xmlns:r="http://schemas.openxmlformats.org/officeDocument/2006/relationships" id="261" r:id="Redd07b8af1384a9c"/>
    <p:sldId xmlns:r="http://schemas.openxmlformats.org/officeDocument/2006/relationships" id="262" r:id="R04c49c1c11854c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873a0827b4c4d" /><Relationship Type="http://schemas.openxmlformats.org/officeDocument/2006/relationships/slide" Target="/ppt/slides/slide1.xml" Id="R5a21c033324f4f2b" /><Relationship Type="http://schemas.openxmlformats.org/officeDocument/2006/relationships/slide" Target="/ppt/slides/slide2.xml" Id="R224881cfd67246fc" /><Relationship Type="http://schemas.openxmlformats.org/officeDocument/2006/relationships/slide" Target="/ppt/slides/slide3.xml" Id="R5a651f6dcf194a81" /><Relationship Type="http://schemas.openxmlformats.org/officeDocument/2006/relationships/slide" Target="/ppt/slides/slide4.xml" Id="Rdec81117d2bc4a0e" /><Relationship Type="http://schemas.openxmlformats.org/officeDocument/2006/relationships/slide" Target="/ppt/slides/slide5.xml" Id="R87dafadf41984ac8" /><Relationship Type="http://schemas.openxmlformats.org/officeDocument/2006/relationships/slide" Target="/ppt/slides/slide6.xml" Id="Redd07b8af1384a9c" /><Relationship Type="http://schemas.openxmlformats.org/officeDocument/2006/relationships/slide" Target="/ppt/slides/slide7.xml" Id="R04c49c1c11854c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bb20ae24844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0ff98727e4127" /><Relationship Type="http://schemas.openxmlformats.org/officeDocument/2006/relationships/theme" Target="/ppt/slideMasters/theme/theme1.xml" Id="R9bba32ed54f5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d0ff98727e41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20dfa27bb48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1022ede2947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413c8220d4f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7841b31b74f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a77a551b24e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3c408412947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a2801328345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BRAKSTAD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BRAKSTAD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BRAKSTAD INVEST AS ble etablert [år] og holder til i Loddefjord.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BRAKSTAD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BRAKSTAD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BRAKSTAD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2 521 875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2 299 225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2 322 164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13 272 540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15 291 415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BRAKSTAD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BRAKSTAD  –  59,8 %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BRAKSTAD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BRAKSTAD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BRAKSTAD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BRAKSTAD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Brakstad, Øvre Krabbedalen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5178 Loddefjord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50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BRAKSTAD INVEST AS</a:t>
            </a:r>
          </a:p>
        </p:txBody>
      </p:sp>
    </p:spTree>
  </p:cSld>
  <p:clrMapOvr>
    <a:masterClrMapping xmlns:a="http://schemas.openxmlformats.org/drawingml/2006/main"/>
  </p:clrMapOvr>
</p:sld>
</file>