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6e27635f6241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4f843858814a32"/>
  </p:sldMasterIdLst>
  <p:sldIdLst>
    <p:sldId xmlns:r="http://schemas.openxmlformats.org/officeDocument/2006/relationships" id="256" r:id="Ra5b325a132fe4a13"/>
    <p:sldId xmlns:r="http://schemas.openxmlformats.org/officeDocument/2006/relationships" id="257" r:id="R3ea383f73c064d3f"/>
    <p:sldId xmlns:r="http://schemas.openxmlformats.org/officeDocument/2006/relationships" id="258" r:id="R70774223bd254066"/>
    <p:sldId xmlns:r="http://schemas.openxmlformats.org/officeDocument/2006/relationships" id="259" r:id="R63d76e7891714d53"/>
    <p:sldId xmlns:r="http://schemas.openxmlformats.org/officeDocument/2006/relationships" id="260" r:id="Rfaeb929f3a354df1"/>
    <p:sldId xmlns:r="http://schemas.openxmlformats.org/officeDocument/2006/relationships" id="261" r:id="R1178fba0bc6441fd"/>
    <p:sldId xmlns:r="http://schemas.openxmlformats.org/officeDocument/2006/relationships" id="262" r:id="Rc7dfbc65263a4e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4f843858814a32" /><Relationship Type="http://schemas.openxmlformats.org/officeDocument/2006/relationships/slide" Target="/ppt/slides/slide1.xml" Id="Ra5b325a132fe4a13" /><Relationship Type="http://schemas.openxmlformats.org/officeDocument/2006/relationships/slide" Target="/ppt/slides/slide2.xml" Id="R3ea383f73c064d3f" /><Relationship Type="http://schemas.openxmlformats.org/officeDocument/2006/relationships/slide" Target="/ppt/slides/slide3.xml" Id="R70774223bd254066" /><Relationship Type="http://schemas.openxmlformats.org/officeDocument/2006/relationships/slide" Target="/ppt/slides/slide4.xml" Id="R63d76e7891714d53" /><Relationship Type="http://schemas.openxmlformats.org/officeDocument/2006/relationships/slide" Target="/ppt/slides/slide5.xml" Id="Rfaeb929f3a354df1" /><Relationship Type="http://schemas.openxmlformats.org/officeDocument/2006/relationships/slide" Target="/ppt/slides/slide6.xml" Id="R1178fba0bc6441fd" /><Relationship Type="http://schemas.openxmlformats.org/officeDocument/2006/relationships/slide" Target="/ppt/slides/slide7.xml" Id="Rc7dfbc65263a4e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10eb4b9feb4f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b7f0008ec549b1" /><Relationship Type="http://schemas.openxmlformats.org/officeDocument/2006/relationships/theme" Target="/ppt/slideMasters/theme/theme1.xml" Id="Rcdfe80dd1ba841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b7f0008ec549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0f868d8fd47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219e83c0445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0f7d35b7c4e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2806ae5eb4b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ad08ae7584a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8cf2cdad742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5cfa43bb6440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HMC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HMC INVEST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−164 623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1 713 832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33 072 324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33 179 638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MICHAEL KNEDAL JENSEN  –  48,8 %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CHARLOTTE KNEDAL JENSEN  –  46,4 %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EDVIN JENSEN  –  4,8 %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Idrettsveien 12C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8402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989 003 372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HMC INVEST AS</a:t>
            </a:r>
          </a:p>
        </p:txBody>
      </p:sp>
    </p:spTree>
  </p:cSld>
  <p:clrMapOvr>
    <a:masterClrMapping xmlns:a="http://schemas.openxmlformats.org/drawingml/2006/main"/>
  </p:clrMapOvr>
</p:sld>
</file>