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00ef2bed0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e2b9864a644b3"/>
  </p:sldMasterIdLst>
  <p:sldIdLst>
    <p:sldId xmlns:r="http://schemas.openxmlformats.org/officeDocument/2006/relationships" id="256" r:id="R1eb39c7f36594b40"/>
    <p:sldId xmlns:r="http://schemas.openxmlformats.org/officeDocument/2006/relationships" id="257" r:id="Rb52b0f99fa6441d7"/>
    <p:sldId xmlns:r="http://schemas.openxmlformats.org/officeDocument/2006/relationships" id="258" r:id="Ra0c66c6c59824dbf"/>
    <p:sldId xmlns:r="http://schemas.openxmlformats.org/officeDocument/2006/relationships" id="259" r:id="R2a705d1ebe3945ea"/>
    <p:sldId xmlns:r="http://schemas.openxmlformats.org/officeDocument/2006/relationships" id="260" r:id="R3ee6d00dec0045fc"/>
    <p:sldId xmlns:r="http://schemas.openxmlformats.org/officeDocument/2006/relationships" id="261" r:id="Rd5d8d0c9b921431e"/>
    <p:sldId xmlns:r="http://schemas.openxmlformats.org/officeDocument/2006/relationships" id="262" r:id="R1682e893361f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e2b9864a644b3" /><Relationship Type="http://schemas.openxmlformats.org/officeDocument/2006/relationships/slide" Target="/ppt/slides/slide1.xml" Id="R1eb39c7f36594b40" /><Relationship Type="http://schemas.openxmlformats.org/officeDocument/2006/relationships/slide" Target="/ppt/slides/slide2.xml" Id="Rb52b0f99fa6441d7" /><Relationship Type="http://schemas.openxmlformats.org/officeDocument/2006/relationships/slide" Target="/ppt/slides/slide3.xml" Id="Ra0c66c6c59824dbf" /><Relationship Type="http://schemas.openxmlformats.org/officeDocument/2006/relationships/slide" Target="/ppt/slides/slide4.xml" Id="R2a705d1ebe3945ea" /><Relationship Type="http://schemas.openxmlformats.org/officeDocument/2006/relationships/slide" Target="/ppt/slides/slide5.xml" Id="R3ee6d00dec0045fc" /><Relationship Type="http://schemas.openxmlformats.org/officeDocument/2006/relationships/slide" Target="/ppt/slides/slide6.xml" Id="Rd5d8d0c9b921431e" /><Relationship Type="http://schemas.openxmlformats.org/officeDocument/2006/relationships/slide" Target="/ppt/slides/slide7.xml" Id="R1682e893361f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f289a9f38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34c673344c53" /><Relationship Type="http://schemas.openxmlformats.org/officeDocument/2006/relationships/theme" Target="/ppt/slideMasters/theme/theme1.xml" Id="Rd545d1655430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f34c67334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e07a2588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12adf465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6eccafa6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372691c4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cec33461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6ad808ba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16a6de10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9 251 560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10 968 582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Smith, Gyldenløves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rune.smith@outlook.com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