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c75a7ce6994e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ae3f4e1bc24db0"/>
  </p:sldMasterIdLst>
  <p:sldIdLst>
    <p:sldId xmlns:r="http://schemas.openxmlformats.org/officeDocument/2006/relationships" id="256" r:id="R3f465ac726084a58"/>
    <p:sldId xmlns:r="http://schemas.openxmlformats.org/officeDocument/2006/relationships" id="257" r:id="R04bc9b0980fd4118"/>
    <p:sldId xmlns:r="http://schemas.openxmlformats.org/officeDocument/2006/relationships" id="258" r:id="R714af40ffe384ec7"/>
    <p:sldId xmlns:r="http://schemas.openxmlformats.org/officeDocument/2006/relationships" id="259" r:id="R154a3b7aa3fe4cd9"/>
    <p:sldId xmlns:r="http://schemas.openxmlformats.org/officeDocument/2006/relationships" id="260" r:id="R5d0e745653f74dc4"/>
    <p:sldId xmlns:r="http://schemas.openxmlformats.org/officeDocument/2006/relationships" id="261" r:id="R9925297627034a7c"/>
    <p:sldId xmlns:r="http://schemas.openxmlformats.org/officeDocument/2006/relationships" id="262" r:id="Rbbd7dc13ab9547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ae3f4e1bc24db0" /><Relationship Type="http://schemas.openxmlformats.org/officeDocument/2006/relationships/slide" Target="/ppt/slides/slide1.xml" Id="R3f465ac726084a58" /><Relationship Type="http://schemas.openxmlformats.org/officeDocument/2006/relationships/slide" Target="/ppt/slides/slide2.xml" Id="R04bc9b0980fd4118" /><Relationship Type="http://schemas.openxmlformats.org/officeDocument/2006/relationships/slide" Target="/ppt/slides/slide3.xml" Id="R714af40ffe384ec7" /><Relationship Type="http://schemas.openxmlformats.org/officeDocument/2006/relationships/slide" Target="/ppt/slides/slide4.xml" Id="R154a3b7aa3fe4cd9" /><Relationship Type="http://schemas.openxmlformats.org/officeDocument/2006/relationships/slide" Target="/ppt/slides/slide5.xml" Id="R5d0e745653f74dc4" /><Relationship Type="http://schemas.openxmlformats.org/officeDocument/2006/relationships/slide" Target="/ppt/slides/slide6.xml" Id="R9925297627034a7c" /><Relationship Type="http://schemas.openxmlformats.org/officeDocument/2006/relationships/slide" Target="/ppt/slides/slide7.xml" Id="Rbbd7dc13ab9547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876609483549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7cdffa55f49cc" /><Relationship Type="http://schemas.openxmlformats.org/officeDocument/2006/relationships/theme" Target="/ppt/slideMasters/theme/theme1.xml" Id="R58e06df4d50343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f7cdffa55f49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764c24e0b45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c067328974e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cf32ac4134f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b2327e8a941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977dbf2b842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109b6b40848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d694c854b4f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−294 937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11 083 041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48 289 385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48 730 837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CLR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KORREKT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PINAKKEL INVEST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6017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989 004 298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A-HOLDING AS</a:t>
            </a:r>
          </a:p>
        </p:txBody>
      </p:sp>
    </p:spTree>
  </p:cSld>
  <p:clrMapOvr>
    <a:masterClrMapping xmlns:a="http://schemas.openxmlformats.org/drawingml/2006/main"/>
  </p:clrMapOvr>
</p:sld>
</file>