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f2f2b1400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8ad2ee2dd43ad"/>
  </p:sldMasterIdLst>
  <p:sldIdLst>
    <p:sldId xmlns:r="http://schemas.openxmlformats.org/officeDocument/2006/relationships" id="256" r:id="R606351ad6b3d4d90"/>
    <p:sldId xmlns:r="http://schemas.openxmlformats.org/officeDocument/2006/relationships" id="257" r:id="R7614c4d865504747"/>
    <p:sldId xmlns:r="http://schemas.openxmlformats.org/officeDocument/2006/relationships" id="258" r:id="R6f92e37ebdbd4ec7"/>
    <p:sldId xmlns:r="http://schemas.openxmlformats.org/officeDocument/2006/relationships" id="259" r:id="R0c74903be39747cf"/>
    <p:sldId xmlns:r="http://schemas.openxmlformats.org/officeDocument/2006/relationships" id="260" r:id="R93b3c71893674445"/>
    <p:sldId xmlns:r="http://schemas.openxmlformats.org/officeDocument/2006/relationships" id="261" r:id="R6281051f89f542cb"/>
    <p:sldId xmlns:r="http://schemas.openxmlformats.org/officeDocument/2006/relationships" id="262" r:id="R236c8ae59e34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ad2ee2dd43ad" /><Relationship Type="http://schemas.openxmlformats.org/officeDocument/2006/relationships/slide" Target="/ppt/slides/slide1.xml" Id="R606351ad6b3d4d90" /><Relationship Type="http://schemas.openxmlformats.org/officeDocument/2006/relationships/slide" Target="/ppt/slides/slide2.xml" Id="R7614c4d865504747" /><Relationship Type="http://schemas.openxmlformats.org/officeDocument/2006/relationships/slide" Target="/ppt/slides/slide3.xml" Id="R6f92e37ebdbd4ec7" /><Relationship Type="http://schemas.openxmlformats.org/officeDocument/2006/relationships/slide" Target="/ppt/slides/slide4.xml" Id="R0c74903be39747cf" /><Relationship Type="http://schemas.openxmlformats.org/officeDocument/2006/relationships/slide" Target="/ppt/slides/slide5.xml" Id="R93b3c71893674445" /><Relationship Type="http://schemas.openxmlformats.org/officeDocument/2006/relationships/slide" Target="/ppt/slides/slide6.xml" Id="R6281051f89f542cb" /><Relationship Type="http://schemas.openxmlformats.org/officeDocument/2006/relationships/slide" Target="/ppt/slides/slide7.xml" Id="R236c8ae59e34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31b97e34d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9fbbaf324b7c" /><Relationship Type="http://schemas.openxmlformats.org/officeDocument/2006/relationships/theme" Target="/ppt/slideMasters/theme/theme1.xml" Id="R128a00436da0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09fbbaf32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e382b695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25e3f9b2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225fef55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e0283ff0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06cc8196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d2dac7884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cde9357a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