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a31eab57b4c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02fe7c0d94a58"/>
  </p:sldMasterIdLst>
  <p:sldIdLst>
    <p:sldId xmlns:r="http://schemas.openxmlformats.org/officeDocument/2006/relationships" id="256" r:id="Reba8aae7c73748a1"/>
    <p:sldId xmlns:r="http://schemas.openxmlformats.org/officeDocument/2006/relationships" id="257" r:id="R4b62c9f65949460b"/>
    <p:sldId xmlns:r="http://schemas.openxmlformats.org/officeDocument/2006/relationships" id="258" r:id="Rc9528d792303455b"/>
    <p:sldId xmlns:r="http://schemas.openxmlformats.org/officeDocument/2006/relationships" id="259" r:id="R3b4aa8c5d03e4620"/>
    <p:sldId xmlns:r="http://schemas.openxmlformats.org/officeDocument/2006/relationships" id="260" r:id="Rc53b8a0bb76c4261"/>
    <p:sldId xmlns:r="http://schemas.openxmlformats.org/officeDocument/2006/relationships" id="261" r:id="Rd7b228fbd2484f47"/>
    <p:sldId xmlns:r="http://schemas.openxmlformats.org/officeDocument/2006/relationships" id="262" r:id="Rb118f473f70d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02fe7c0d94a58" /><Relationship Type="http://schemas.openxmlformats.org/officeDocument/2006/relationships/slide" Target="/ppt/slides/slide1.xml" Id="Reba8aae7c73748a1" /><Relationship Type="http://schemas.openxmlformats.org/officeDocument/2006/relationships/slide" Target="/ppt/slides/slide2.xml" Id="R4b62c9f65949460b" /><Relationship Type="http://schemas.openxmlformats.org/officeDocument/2006/relationships/slide" Target="/ppt/slides/slide3.xml" Id="Rc9528d792303455b" /><Relationship Type="http://schemas.openxmlformats.org/officeDocument/2006/relationships/slide" Target="/ppt/slides/slide4.xml" Id="R3b4aa8c5d03e4620" /><Relationship Type="http://schemas.openxmlformats.org/officeDocument/2006/relationships/slide" Target="/ppt/slides/slide5.xml" Id="Rc53b8a0bb76c4261" /><Relationship Type="http://schemas.openxmlformats.org/officeDocument/2006/relationships/slide" Target="/ppt/slides/slide6.xml" Id="Rd7b228fbd2484f47" /><Relationship Type="http://schemas.openxmlformats.org/officeDocument/2006/relationships/slide" Target="/ppt/slides/slide7.xml" Id="Rb118f473f70d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27be23bc6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37cf10a28486c" /><Relationship Type="http://schemas.openxmlformats.org/officeDocument/2006/relationships/theme" Target="/ppt/slideMasters/theme/theme1.xml" Id="Rdb24bd3ec4c94b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37cf10a28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44379ff4f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38c2885d54e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e1cf9852740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a9e03e0cd47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c9c60e6c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3006922a243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2d2dfc9474d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OTLO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−1 775 504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16 413 841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84 443 644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90 789 453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ESPEN OTLO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Espen Otlo, Urabakken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989 004 433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OTLO INVEST AS</a:t>
            </a:r>
          </a:p>
        </p:txBody>
      </p:sp>
    </p:spTree>
  </p:cSld>
  <p:clrMapOvr>
    <a:masterClrMapping xmlns:a="http://schemas.openxmlformats.org/drawingml/2006/main"/>
  </p:clrMapOvr>
</p:sld>
</file>