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fac5db3ca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83f75aad9a4347"/>
  </p:sldMasterIdLst>
  <p:sldIdLst>
    <p:sldId xmlns:r="http://schemas.openxmlformats.org/officeDocument/2006/relationships" id="256" r:id="R8be7a7d4836e40c3"/>
    <p:sldId xmlns:r="http://schemas.openxmlformats.org/officeDocument/2006/relationships" id="257" r:id="R9dfb3ce4ca274497"/>
    <p:sldId xmlns:r="http://schemas.openxmlformats.org/officeDocument/2006/relationships" id="258" r:id="R16cd0b6ac12c4371"/>
    <p:sldId xmlns:r="http://schemas.openxmlformats.org/officeDocument/2006/relationships" id="259" r:id="R306e2a0019554bc5"/>
    <p:sldId xmlns:r="http://schemas.openxmlformats.org/officeDocument/2006/relationships" id="260" r:id="R28a5bb62feb148e9"/>
    <p:sldId xmlns:r="http://schemas.openxmlformats.org/officeDocument/2006/relationships" id="261" r:id="R8f17299bee9848a3"/>
    <p:sldId xmlns:r="http://schemas.openxmlformats.org/officeDocument/2006/relationships" id="262" r:id="Rb172b70aafaf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3f75aad9a4347" /><Relationship Type="http://schemas.openxmlformats.org/officeDocument/2006/relationships/slide" Target="/ppt/slides/slide1.xml" Id="R8be7a7d4836e40c3" /><Relationship Type="http://schemas.openxmlformats.org/officeDocument/2006/relationships/slide" Target="/ppt/slides/slide2.xml" Id="R9dfb3ce4ca274497" /><Relationship Type="http://schemas.openxmlformats.org/officeDocument/2006/relationships/slide" Target="/ppt/slides/slide3.xml" Id="R16cd0b6ac12c4371" /><Relationship Type="http://schemas.openxmlformats.org/officeDocument/2006/relationships/slide" Target="/ppt/slides/slide4.xml" Id="R306e2a0019554bc5" /><Relationship Type="http://schemas.openxmlformats.org/officeDocument/2006/relationships/slide" Target="/ppt/slides/slide5.xml" Id="R28a5bb62feb148e9" /><Relationship Type="http://schemas.openxmlformats.org/officeDocument/2006/relationships/slide" Target="/ppt/slides/slide6.xml" Id="R8f17299bee9848a3" /><Relationship Type="http://schemas.openxmlformats.org/officeDocument/2006/relationships/slide" Target="/ppt/slides/slide7.xml" Id="Rb172b70aafaf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729227dc9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88d1638d4461c" /><Relationship Type="http://schemas.openxmlformats.org/officeDocument/2006/relationships/theme" Target="/ppt/slideMasters/theme/theme1.xml" Id="R6c471f4446db49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188d1638d446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538122b39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46807a871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8cae1988246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f7f761baf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188b8060a45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f4943503140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7610083184f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TGH INVEST AS ble etablert [år] og holder til i Hareid.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−1 252 119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25 564 536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130 464 786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131 406 830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HAREIDE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HAREIDE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HAREIDE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Soffibakken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TGH INVEST AS</a:t>
            </a:r>
          </a:p>
        </p:txBody>
      </p:sp>
    </p:spTree>
  </p:cSld>
  <p:clrMapOvr>
    <a:masterClrMapping xmlns:a="http://schemas.openxmlformats.org/drawingml/2006/main"/>
  </p:clrMapOvr>
</p:sld>
</file>