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2e36a6d6534f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0be397540f47f2"/>
  </p:sldMasterIdLst>
  <p:sldIdLst>
    <p:sldId xmlns:r="http://schemas.openxmlformats.org/officeDocument/2006/relationships" id="256" r:id="Rf96e56289f3c45d2"/>
    <p:sldId xmlns:r="http://schemas.openxmlformats.org/officeDocument/2006/relationships" id="257" r:id="R44ce34f8968e4ecc"/>
    <p:sldId xmlns:r="http://schemas.openxmlformats.org/officeDocument/2006/relationships" id="258" r:id="Rc801f1b2b952484e"/>
    <p:sldId xmlns:r="http://schemas.openxmlformats.org/officeDocument/2006/relationships" id="259" r:id="Rc8a237af68c2477e"/>
    <p:sldId xmlns:r="http://schemas.openxmlformats.org/officeDocument/2006/relationships" id="260" r:id="R0e98ea8a97da45dc"/>
    <p:sldId xmlns:r="http://schemas.openxmlformats.org/officeDocument/2006/relationships" id="261" r:id="Rbc7b54620edc44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be397540f47f2" /><Relationship Type="http://schemas.openxmlformats.org/officeDocument/2006/relationships/slide" Target="/ppt/slides/slide1.xml" Id="Rf96e56289f3c45d2" /><Relationship Type="http://schemas.openxmlformats.org/officeDocument/2006/relationships/slide" Target="/ppt/slides/slide2.xml" Id="R44ce34f8968e4ecc" /><Relationship Type="http://schemas.openxmlformats.org/officeDocument/2006/relationships/slide" Target="/ppt/slides/slide3.xml" Id="Rc801f1b2b952484e" /><Relationship Type="http://schemas.openxmlformats.org/officeDocument/2006/relationships/slide" Target="/ppt/slides/slide4.xml" Id="Rc8a237af68c2477e" /><Relationship Type="http://schemas.openxmlformats.org/officeDocument/2006/relationships/slide" Target="/ppt/slides/slide5.xml" Id="R0e98ea8a97da45dc" /><Relationship Type="http://schemas.openxmlformats.org/officeDocument/2006/relationships/slide" Target="/ppt/slides/slide6.xml" Id="Rbc7b54620edc44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59722ed504c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9c313e6624a3f" /><Relationship Type="http://schemas.openxmlformats.org/officeDocument/2006/relationships/theme" Target="/ppt/slideMasters/theme/theme1.xml" Id="R47629295dd854d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d9c313e6624a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144e2d55346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d2d0fc59b4e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15c806f564a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51f6b936543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637909c8b4e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1ee2872524c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 H AMDAHL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tore@amdahl.as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