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761df0ccf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a36b631cb4468"/>
  </p:sldMasterIdLst>
  <p:sldIdLst>
    <p:sldId xmlns:r="http://schemas.openxmlformats.org/officeDocument/2006/relationships" id="256" r:id="Rc368454997514b1d"/>
    <p:sldId xmlns:r="http://schemas.openxmlformats.org/officeDocument/2006/relationships" id="257" r:id="R026ac0de349a4b80"/>
    <p:sldId xmlns:r="http://schemas.openxmlformats.org/officeDocument/2006/relationships" id="258" r:id="R2e3bb90a4a3d4e45"/>
    <p:sldId xmlns:r="http://schemas.openxmlformats.org/officeDocument/2006/relationships" id="259" r:id="R74860cafed504d32"/>
    <p:sldId xmlns:r="http://schemas.openxmlformats.org/officeDocument/2006/relationships" id="260" r:id="Rad6849ac399e4c2f"/>
    <p:sldId xmlns:r="http://schemas.openxmlformats.org/officeDocument/2006/relationships" id="261" r:id="Rc837d2fd0e8945da"/>
    <p:sldId xmlns:r="http://schemas.openxmlformats.org/officeDocument/2006/relationships" id="262" r:id="Ra041941ddf6d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a36b631cb4468" /><Relationship Type="http://schemas.openxmlformats.org/officeDocument/2006/relationships/slide" Target="/ppt/slides/slide1.xml" Id="Rc368454997514b1d" /><Relationship Type="http://schemas.openxmlformats.org/officeDocument/2006/relationships/slide" Target="/ppt/slides/slide2.xml" Id="R026ac0de349a4b80" /><Relationship Type="http://schemas.openxmlformats.org/officeDocument/2006/relationships/slide" Target="/ppt/slides/slide3.xml" Id="R2e3bb90a4a3d4e45" /><Relationship Type="http://schemas.openxmlformats.org/officeDocument/2006/relationships/slide" Target="/ppt/slides/slide4.xml" Id="R74860cafed504d32" /><Relationship Type="http://schemas.openxmlformats.org/officeDocument/2006/relationships/slide" Target="/ppt/slides/slide5.xml" Id="Rad6849ac399e4c2f" /><Relationship Type="http://schemas.openxmlformats.org/officeDocument/2006/relationships/slide" Target="/ppt/slides/slide6.xml" Id="Rc837d2fd0e8945da" /><Relationship Type="http://schemas.openxmlformats.org/officeDocument/2006/relationships/slide" Target="/ppt/slides/slide7.xml" Id="Ra041941ddf6d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b26c09071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1b7c01ef42d5" /><Relationship Type="http://schemas.openxmlformats.org/officeDocument/2006/relationships/theme" Target="/ppt/slideMasters/theme/theme1.xml" Id="R83719571c4f6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c1b7c01ef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241f5f5d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47086013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b0464cb82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7f035963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92a78358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9d39ed89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a49873ba4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