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5bc04ef32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203bf67104d35"/>
  </p:sldMasterIdLst>
  <p:sldIdLst>
    <p:sldId xmlns:r="http://schemas.openxmlformats.org/officeDocument/2006/relationships" id="256" r:id="R54d0ece8c7a44ad7"/>
    <p:sldId xmlns:r="http://schemas.openxmlformats.org/officeDocument/2006/relationships" id="257" r:id="Rf045b331216a4eb6"/>
    <p:sldId xmlns:r="http://schemas.openxmlformats.org/officeDocument/2006/relationships" id="258" r:id="Rcbd8f11e76224ece"/>
    <p:sldId xmlns:r="http://schemas.openxmlformats.org/officeDocument/2006/relationships" id="259" r:id="Rcfdc5deefbd04975"/>
    <p:sldId xmlns:r="http://schemas.openxmlformats.org/officeDocument/2006/relationships" id="260" r:id="R9ded68134d804ba7"/>
    <p:sldId xmlns:r="http://schemas.openxmlformats.org/officeDocument/2006/relationships" id="261" r:id="Rd37ca961f4aa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203bf67104d35" /><Relationship Type="http://schemas.openxmlformats.org/officeDocument/2006/relationships/slide" Target="/ppt/slides/slide1.xml" Id="R54d0ece8c7a44ad7" /><Relationship Type="http://schemas.openxmlformats.org/officeDocument/2006/relationships/slide" Target="/ppt/slides/slide2.xml" Id="Rf045b331216a4eb6" /><Relationship Type="http://schemas.openxmlformats.org/officeDocument/2006/relationships/slide" Target="/ppt/slides/slide3.xml" Id="Rcbd8f11e76224ece" /><Relationship Type="http://schemas.openxmlformats.org/officeDocument/2006/relationships/slide" Target="/ppt/slides/slide4.xml" Id="Rcfdc5deefbd04975" /><Relationship Type="http://schemas.openxmlformats.org/officeDocument/2006/relationships/slide" Target="/ppt/slides/slide5.xml" Id="R9ded68134d804ba7" /><Relationship Type="http://schemas.openxmlformats.org/officeDocument/2006/relationships/slide" Target="/ppt/slides/slide6.xml" Id="Rd37ca961f4aa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489ea8e8d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6ea917e04e27" /><Relationship Type="http://schemas.openxmlformats.org/officeDocument/2006/relationships/theme" Target="/ppt/slideMasters/theme/theme1.xml" Id="Rb8804e7657b5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26ea917e0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d9f4ce95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a448d9e2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743369660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48a361b4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896272911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0d3ce1a2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