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623016337f4a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f2b6f0c9914e3b"/>
  </p:sldMasterIdLst>
  <p:sldIdLst>
    <p:sldId xmlns:r="http://schemas.openxmlformats.org/officeDocument/2006/relationships" id="256" r:id="Ra70700524d7145c6"/>
    <p:sldId xmlns:r="http://schemas.openxmlformats.org/officeDocument/2006/relationships" id="257" r:id="R370d529913ed4834"/>
    <p:sldId xmlns:r="http://schemas.openxmlformats.org/officeDocument/2006/relationships" id="258" r:id="R05e0e4d7a03541a8"/>
    <p:sldId xmlns:r="http://schemas.openxmlformats.org/officeDocument/2006/relationships" id="259" r:id="Rb06d1214f44c4b97"/>
    <p:sldId xmlns:r="http://schemas.openxmlformats.org/officeDocument/2006/relationships" id="260" r:id="R94af21f931cd4a57"/>
    <p:sldId xmlns:r="http://schemas.openxmlformats.org/officeDocument/2006/relationships" id="261" r:id="R63176b6793024ab6"/>
    <p:sldId xmlns:r="http://schemas.openxmlformats.org/officeDocument/2006/relationships" id="262" r:id="Rc366aebb98db4e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f2b6f0c9914e3b" /><Relationship Type="http://schemas.openxmlformats.org/officeDocument/2006/relationships/slide" Target="/ppt/slides/slide1.xml" Id="Ra70700524d7145c6" /><Relationship Type="http://schemas.openxmlformats.org/officeDocument/2006/relationships/slide" Target="/ppt/slides/slide2.xml" Id="R370d529913ed4834" /><Relationship Type="http://schemas.openxmlformats.org/officeDocument/2006/relationships/slide" Target="/ppt/slides/slide3.xml" Id="R05e0e4d7a03541a8" /><Relationship Type="http://schemas.openxmlformats.org/officeDocument/2006/relationships/slide" Target="/ppt/slides/slide4.xml" Id="Rb06d1214f44c4b97" /><Relationship Type="http://schemas.openxmlformats.org/officeDocument/2006/relationships/slide" Target="/ppt/slides/slide5.xml" Id="R94af21f931cd4a57" /><Relationship Type="http://schemas.openxmlformats.org/officeDocument/2006/relationships/slide" Target="/ppt/slides/slide6.xml" Id="R63176b6793024ab6" /><Relationship Type="http://schemas.openxmlformats.org/officeDocument/2006/relationships/slide" Target="/ppt/slides/slide7.xml" Id="Rc366aebb98db4e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815559a36049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807a6c80746b9" /><Relationship Type="http://schemas.openxmlformats.org/officeDocument/2006/relationships/theme" Target="/ppt/slideMasters/theme/theme1.xml" Id="R031ec448ff2143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2807a6c80746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4a25e2ee847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1c81dd00c45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3daf4992d48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b150bb80047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429bc703f49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c38f5869948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a21b2be5349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METEVA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METEVA AS ble etablert [år] og holder til i Blomsterdalen.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868 717 000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3 084 990 000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3 413 008 000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MOHN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Ytrebygdsvegen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