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b5f12ada5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c50e0b83c4140"/>
  </p:sldMasterIdLst>
  <p:sldIdLst>
    <p:sldId xmlns:r="http://schemas.openxmlformats.org/officeDocument/2006/relationships" id="256" r:id="Re3ed6b42d58c49fc"/>
    <p:sldId xmlns:r="http://schemas.openxmlformats.org/officeDocument/2006/relationships" id="257" r:id="R8131bbb18d22418d"/>
    <p:sldId xmlns:r="http://schemas.openxmlformats.org/officeDocument/2006/relationships" id="258" r:id="Rb5dd38c033d340b4"/>
    <p:sldId xmlns:r="http://schemas.openxmlformats.org/officeDocument/2006/relationships" id="259" r:id="R84e63e8ec2d14ff8"/>
    <p:sldId xmlns:r="http://schemas.openxmlformats.org/officeDocument/2006/relationships" id="260" r:id="R448469acc1db4458"/>
    <p:sldId xmlns:r="http://schemas.openxmlformats.org/officeDocument/2006/relationships" id="261" r:id="Rcb79cc8aedce433c"/>
    <p:sldId xmlns:r="http://schemas.openxmlformats.org/officeDocument/2006/relationships" id="262" r:id="Rd2234c65af4e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c50e0b83c4140" /><Relationship Type="http://schemas.openxmlformats.org/officeDocument/2006/relationships/slide" Target="/ppt/slides/slide1.xml" Id="Re3ed6b42d58c49fc" /><Relationship Type="http://schemas.openxmlformats.org/officeDocument/2006/relationships/slide" Target="/ppt/slides/slide2.xml" Id="R8131bbb18d22418d" /><Relationship Type="http://schemas.openxmlformats.org/officeDocument/2006/relationships/slide" Target="/ppt/slides/slide3.xml" Id="Rb5dd38c033d340b4" /><Relationship Type="http://schemas.openxmlformats.org/officeDocument/2006/relationships/slide" Target="/ppt/slides/slide4.xml" Id="R84e63e8ec2d14ff8" /><Relationship Type="http://schemas.openxmlformats.org/officeDocument/2006/relationships/slide" Target="/ppt/slides/slide5.xml" Id="R448469acc1db4458" /><Relationship Type="http://schemas.openxmlformats.org/officeDocument/2006/relationships/slide" Target="/ppt/slides/slide6.xml" Id="Rcb79cc8aedce433c" /><Relationship Type="http://schemas.openxmlformats.org/officeDocument/2006/relationships/slide" Target="/ppt/slides/slide7.xml" Id="Rd2234c65af4e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fff499521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debce53b4c49" /><Relationship Type="http://schemas.openxmlformats.org/officeDocument/2006/relationships/theme" Target="/ppt/slideMasters/theme/theme1.xml" Id="Rd8b2d2611620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42debce53b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dc5f70b1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f5f154aec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42feb7a3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2cacb4697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0e5f5d2b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bee62e258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17fad67f9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BMT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8 563 426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296 900 710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300 297 646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NANNA HELMER LARSEN  –  46,4 %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HELMER THORKILDSEN  –  46,4 %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THORKILDSEN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 HELMER THORKILDSEN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mojo@wjordan.no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989 006 452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BMT UTVIKLING AS</a:t>
            </a:r>
          </a:p>
        </p:txBody>
      </p:sp>
    </p:spTree>
  </p:cSld>
  <p:clrMapOvr>
    <a:masterClrMapping xmlns:a="http://schemas.openxmlformats.org/drawingml/2006/main"/>
  </p:clrMapOvr>
</p:sld>
</file>