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84b0f0e21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0a4388d7264f88"/>
  </p:sldMasterIdLst>
  <p:sldIdLst>
    <p:sldId xmlns:r="http://schemas.openxmlformats.org/officeDocument/2006/relationships" id="256" r:id="Rcdaf0266a6fb418c"/>
    <p:sldId xmlns:r="http://schemas.openxmlformats.org/officeDocument/2006/relationships" id="257" r:id="Rc1e655cbc9964369"/>
    <p:sldId xmlns:r="http://schemas.openxmlformats.org/officeDocument/2006/relationships" id="258" r:id="R453286fc1d684aa4"/>
    <p:sldId xmlns:r="http://schemas.openxmlformats.org/officeDocument/2006/relationships" id="259" r:id="Rfbe87c150d564b65"/>
    <p:sldId xmlns:r="http://schemas.openxmlformats.org/officeDocument/2006/relationships" id="260" r:id="R6bcbdb047ccf444e"/>
    <p:sldId xmlns:r="http://schemas.openxmlformats.org/officeDocument/2006/relationships" id="261" r:id="R016f10e5b3ec47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a4388d7264f88" /><Relationship Type="http://schemas.openxmlformats.org/officeDocument/2006/relationships/slide" Target="/ppt/slides/slide1.xml" Id="Rcdaf0266a6fb418c" /><Relationship Type="http://schemas.openxmlformats.org/officeDocument/2006/relationships/slide" Target="/ppt/slides/slide2.xml" Id="Rc1e655cbc9964369" /><Relationship Type="http://schemas.openxmlformats.org/officeDocument/2006/relationships/slide" Target="/ppt/slides/slide3.xml" Id="R453286fc1d684aa4" /><Relationship Type="http://schemas.openxmlformats.org/officeDocument/2006/relationships/slide" Target="/ppt/slides/slide4.xml" Id="Rfbe87c150d564b65" /><Relationship Type="http://schemas.openxmlformats.org/officeDocument/2006/relationships/slide" Target="/ppt/slides/slide5.xml" Id="R6bcbdb047ccf444e" /><Relationship Type="http://schemas.openxmlformats.org/officeDocument/2006/relationships/slide" Target="/ppt/slides/slide6.xml" Id="R016f10e5b3ec47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cfb81dd3d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d80d89ab4e6e" /><Relationship Type="http://schemas.openxmlformats.org/officeDocument/2006/relationships/theme" Target="/ppt/slideMasters/theme/theme1.xml" Id="R87267995b2c0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5d80d89ab4e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b42470937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ad51484244e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2a2cf7aba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18ca6658a4f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d26274375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a06ab45c5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SJØLØVEN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Andersens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45 46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bjorn.lovenskiold@arcticsec.no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989 006 746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