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1aaaf5c34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6bb8be3324bc0"/>
  </p:sldMasterIdLst>
  <p:sldIdLst>
    <p:sldId xmlns:r="http://schemas.openxmlformats.org/officeDocument/2006/relationships" id="256" r:id="R120e70578e534d9f"/>
    <p:sldId xmlns:r="http://schemas.openxmlformats.org/officeDocument/2006/relationships" id="257" r:id="R209ae8e79dba4ecc"/>
    <p:sldId xmlns:r="http://schemas.openxmlformats.org/officeDocument/2006/relationships" id="258" r:id="Rd6d7635721b64ded"/>
    <p:sldId xmlns:r="http://schemas.openxmlformats.org/officeDocument/2006/relationships" id="259" r:id="Rba1f1151fda1495d"/>
    <p:sldId xmlns:r="http://schemas.openxmlformats.org/officeDocument/2006/relationships" id="260" r:id="R687774eebff545d8"/>
    <p:sldId xmlns:r="http://schemas.openxmlformats.org/officeDocument/2006/relationships" id="261" r:id="R68e8eb751476470f"/>
    <p:sldId xmlns:r="http://schemas.openxmlformats.org/officeDocument/2006/relationships" id="262" r:id="R6b4e4cc73d3d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6bb8be3324bc0" /><Relationship Type="http://schemas.openxmlformats.org/officeDocument/2006/relationships/slide" Target="/ppt/slides/slide1.xml" Id="R120e70578e534d9f" /><Relationship Type="http://schemas.openxmlformats.org/officeDocument/2006/relationships/slide" Target="/ppt/slides/slide2.xml" Id="R209ae8e79dba4ecc" /><Relationship Type="http://schemas.openxmlformats.org/officeDocument/2006/relationships/slide" Target="/ppt/slides/slide3.xml" Id="Rd6d7635721b64ded" /><Relationship Type="http://schemas.openxmlformats.org/officeDocument/2006/relationships/slide" Target="/ppt/slides/slide4.xml" Id="Rba1f1151fda1495d" /><Relationship Type="http://schemas.openxmlformats.org/officeDocument/2006/relationships/slide" Target="/ppt/slides/slide5.xml" Id="R687774eebff545d8" /><Relationship Type="http://schemas.openxmlformats.org/officeDocument/2006/relationships/slide" Target="/ppt/slides/slide6.xml" Id="R68e8eb751476470f" /><Relationship Type="http://schemas.openxmlformats.org/officeDocument/2006/relationships/slide" Target="/ppt/slides/slide7.xml" Id="R6b4e4cc73d3d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c82061179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11ca3b374bc4" /><Relationship Type="http://schemas.openxmlformats.org/officeDocument/2006/relationships/theme" Target="/ppt/slideMasters/theme/theme1.xml" Id="R5b4ccc6b086b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711ca3b37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3f77df1a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4397dd5f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02cd2fa5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9d5d85af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1c9ee464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e4d9312c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180e4e59c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 BJØRN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