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7dab60b91b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eacc5968b447c"/>
  </p:sldMasterIdLst>
  <p:sldIdLst>
    <p:sldId xmlns:r="http://schemas.openxmlformats.org/officeDocument/2006/relationships" id="256" r:id="R270f1335107d44c3"/>
    <p:sldId xmlns:r="http://schemas.openxmlformats.org/officeDocument/2006/relationships" id="257" r:id="R5fd7bd486d8c4532"/>
    <p:sldId xmlns:r="http://schemas.openxmlformats.org/officeDocument/2006/relationships" id="258" r:id="R64f346e6e06c4c71"/>
    <p:sldId xmlns:r="http://schemas.openxmlformats.org/officeDocument/2006/relationships" id="259" r:id="R0aacfb1866294db8"/>
    <p:sldId xmlns:r="http://schemas.openxmlformats.org/officeDocument/2006/relationships" id="260" r:id="R3bbd4cd025b64ac4"/>
    <p:sldId xmlns:r="http://schemas.openxmlformats.org/officeDocument/2006/relationships" id="261" r:id="R184a1cb6f20c49a9"/>
    <p:sldId xmlns:r="http://schemas.openxmlformats.org/officeDocument/2006/relationships" id="262" r:id="R00d19dd5383c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eacc5968b447c" /><Relationship Type="http://schemas.openxmlformats.org/officeDocument/2006/relationships/slide" Target="/ppt/slides/slide1.xml" Id="R270f1335107d44c3" /><Relationship Type="http://schemas.openxmlformats.org/officeDocument/2006/relationships/slide" Target="/ppt/slides/slide2.xml" Id="R5fd7bd486d8c4532" /><Relationship Type="http://schemas.openxmlformats.org/officeDocument/2006/relationships/slide" Target="/ppt/slides/slide3.xml" Id="R64f346e6e06c4c71" /><Relationship Type="http://schemas.openxmlformats.org/officeDocument/2006/relationships/slide" Target="/ppt/slides/slide4.xml" Id="R0aacfb1866294db8" /><Relationship Type="http://schemas.openxmlformats.org/officeDocument/2006/relationships/slide" Target="/ppt/slides/slide5.xml" Id="R3bbd4cd025b64ac4" /><Relationship Type="http://schemas.openxmlformats.org/officeDocument/2006/relationships/slide" Target="/ppt/slides/slide6.xml" Id="R184a1cb6f20c49a9" /><Relationship Type="http://schemas.openxmlformats.org/officeDocument/2006/relationships/slide" Target="/ppt/slides/slide7.xml" Id="R00d19dd5383c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e8105ae7946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051983e0143fc" /><Relationship Type="http://schemas.openxmlformats.org/officeDocument/2006/relationships/theme" Target="/ppt/slideMasters/theme/theme1.xml" Id="R65c35ad2604342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051983e0143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4175c6aa1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74eea29bf47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f8ecdc91b43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39752ae0c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1dd50e0134f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71d8beb774f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1c6b3063348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EDLIV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6 995 888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25 121 715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36 848 047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OLE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Kongsteinsvegen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07 93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