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4da356b637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5debf2a2104531"/>
  </p:sldMasterIdLst>
  <p:sldIdLst>
    <p:sldId xmlns:r="http://schemas.openxmlformats.org/officeDocument/2006/relationships" id="256" r:id="Rac13ac74ba9d4347"/>
    <p:sldId xmlns:r="http://schemas.openxmlformats.org/officeDocument/2006/relationships" id="257" r:id="R4d0d988b9eeb4f57"/>
    <p:sldId xmlns:r="http://schemas.openxmlformats.org/officeDocument/2006/relationships" id="258" r:id="Ref43b124d72d429f"/>
    <p:sldId xmlns:r="http://schemas.openxmlformats.org/officeDocument/2006/relationships" id="259" r:id="Rf516be71a332492f"/>
    <p:sldId xmlns:r="http://schemas.openxmlformats.org/officeDocument/2006/relationships" id="260" r:id="R9c786a2e10fa4f96"/>
    <p:sldId xmlns:r="http://schemas.openxmlformats.org/officeDocument/2006/relationships" id="261" r:id="Rf7d515875f1a474a"/>
    <p:sldId xmlns:r="http://schemas.openxmlformats.org/officeDocument/2006/relationships" id="262" r:id="R6a9e1e88765f4a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debf2a2104531" /><Relationship Type="http://schemas.openxmlformats.org/officeDocument/2006/relationships/slide" Target="/ppt/slides/slide1.xml" Id="Rac13ac74ba9d4347" /><Relationship Type="http://schemas.openxmlformats.org/officeDocument/2006/relationships/slide" Target="/ppt/slides/slide2.xml" Id="R4d0d988b9eeb4f57" /><Relationship Type="http://schemas.openxmlformats.org/officeDocument/2006/relationships/slide" Target="/ppt/slides/slide3.xml" Id="Ref43b124d72d429f" /><Relationship Type="http://schemas.openxmlformats.org/officeDocument/2006/relationships/slide" Target="/ppt/slides/slide4.xml" Id="Rf516be71a332492f" /><Relationship Type="http://schemas.openxmlformats.org/officeDocument/2006/relationships/slide" Target="/ppt/slides/slide5.xml" Id="R9c786a2e10fa4f96" /><Relationship Type="http://schemas.openxmlformats.org/officeDocument/2006/relationships/slide" Target="/ppt/slides/slide6.xml" Id="Rf7d515875f1a474a" /><Relationship Type="http://schemas.openxmlformats.org/officeDocument/2006/relationships/slide" Target="/ppt/slides/slide7.xml" Id="R6a9e1e88765f4a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e0ba4a306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c1842b1314f4b" /><Relationship Type="http://schemas.openxmlformats.org/officeDocument/2006/relationships/theme" Target="/ppt/slideMasters/theme/theme1.xml" Id="R46be02a9a07147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9c1842b131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7d7a8cf0a46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dc3663b154e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418eccc4d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4c605447c44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660fe300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c3dd6dcc845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bcd2dccea40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 MARIN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MARIN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 MARIN INVEST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MARIN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MARIN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MARIN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−1 269 746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2 467 185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12 221 175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17 817 912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MARIN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SKIBENES &amp; SØN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ENGAM INVEST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MARIN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Gate 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38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svein@fjordshipping.com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989 008 935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MARIN INVEST AS</a:t>
            </a:r>
          </a:p>
        </p:txBody>
      </p:sp>
    </p:spTree>
  </p:cSld>
  <p:clrMapOvr>
    <a:masterClrMapping xmlns:a="http://schemas.openxmlformats.org/drawingml/2006/main"/>
  </p:clrMapOvr>
</p:sld>
</file>