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7aef15cd5a4c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a92332d22a41a0"/>
  </p:sldMasterIdLst>
  <p:sldIdLst>
    <p:sldId xmlns:r="http://schemas.openxmlformats.org/officeDocument/2006/relationships" id="256" r:id="Rf1a4599e8d1245df"/>
    <p:sldId xmlns:r="http://schemas.openxmlformats.org/officeDocument/2006/relationships" id="257" r:id="Rf10342ed224c45bc"/>
    <p:sldId xmlns:r="http://schemas.openxmlformats.org/officeDocument/2006/relationships" id="258" r:id="R4aecc0207ddf426a"/>
    <p:sldId xmlns:r="http://schemas.openxmlformats.org/officeDocument/2006/relationships" id="259" r:id="Rb155b6179482405b"/>
    <p:sldId xmlns:r="http://schemas.openxmlformats.org/officeDocument/2006/relationships" id="260" r:id="R2617ee409657422c"/>
    <p:sldId xmlns:r="http://schemas.openxmlformats.org/officeDocument/2006/relationships" id="261" r:id="R04b319134d374f80"/>
    <p:sldId xmlns:r="http://schemas.openxmlformats.org/officeDocument/2006/relationships" id="262" r:id="R7b3aff45d0b843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a92332d22a41a0" /><Relationship Type="http://schemas.openxmlformats.org/officeDocument/2006/relationships/slide" Target="/ppt/slides/slide1.xml" Id="Rf1a4599e8d1245df" /><Relationship Type="http://schemas.openxmlformats.org/officeDocument/2006/relationships/slide" Target="/ppt/slides/slide2.xml" Id="Rf10342ed224c45bc" /><Relationship Type="http://schemas.openxmlformats.org/officeDocument/2006/relationships/slide" Target="/ppt/slides/slide3.xml" Id="R4aecc0207ddf426a" /><Relationship Type="http://schemas.openxmlformats.org/officeDocument/2006/relationships/slide" Target="/ppt/slides/slide4.xml" Id="Rb155b6179482405b" /><Relationship Type="http://schemas.openxmlformats.org/officeDocument/2006/relationships/slide" Target="/ppt/slides/slide5.xml" Id="R2617ee409657422c" /><Relationship Type="http://schemas.openxmlformats.org/officeDocument/2006/relationships/slide" Target="/ppt/slides/slide6.xml" Id="R04b319134d374f80" /><Relationship Type="http://schemas.openxmlformats.org/officeDocument/2006/relationships/slide" Target="/ppt/slides/slide7.xml" Id="R7b3aff45d0b843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bbe8d9679f48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053ab41ea40ec" /><Relationship Type="http://schemas.openxmlformats.org/officeDocument/2006/relationships/theme" Target="/ppt/slideMasters/theme/theme1.xml" Id="R2632feee945b42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a053ab41ea40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6c486f05d44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51a93707d40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eaa4b028d4d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133aa245746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9678cb41246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42851fc5642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7002b2cda42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KSH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KSH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−8 550 757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−7 675 739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1 856 565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16 817 259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RUNAR HATLETVEDT  –  33,5 %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 PEDERSEN  –  33,5 %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HATLETVEDT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Terje Stangeland, Telthusveien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989 010 549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KSH INVEST AS</a:t>
            </a:r>
          </a:p>
        </p:txBody>
      </p:sp>
    </p:spTree>
  </p:cSld>
  <p:clrMapOvr>
    <a:masterClrMapping xmlns:a="http://schemas.openxmlformats.org/drawingml/2006/main"/>
  </p:clrMapOvr>
</p:sld>
</file>