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49f7cedd4a4c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83b55f350b4d90"/>
  </p:sldMasterIdLst>
  <p:sldIdLst>
    <p:sldId xmlns:r="http://schemas.openxmlformats.org/officeDocument/2006/relationships" id="256" r:id="R7c32cc73f4c946d7"/>
    <p:sldId xmlns:r="http://schemas.openxmlformats.org/officeDocument/2006/relationships" id="257" r:id="R36892df506454f07"/>
    <p:sldId xmlns:r="http://schemas.openxmlformats.org/officeDocument/2006/relationships" id="258" r:id="R1c276c550ff54c0e"/>
    <p:sldId xmlns:r="http://schemas.openxmlformats.org/officeDocument/2006/relationships" id="259" r:id="R30aa9c774230418f"/>
    <p:sldId xmlns:r="http://schemas.openxmlformats.org/officeDocument/2006/relationships" id="260" r:id="Re659af9de6204be0"/>
    <p:sldId xmlns:r="http://schemas.openxmlformats.org/officeDocument/2006/relationships" id="261" r:id="R560257fbbb0041b4"/>
    <p:sldId xmlns:r="http://schemas.openxmlformats.org/officeDocument/2006/relationships" id="262" r:id="R7fd1fa6da19948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83b55f350b4d90" /><Relationship Type="http://schemas.openxmlformats.org/officeDocument/2006/relationships/slide" Target="/ppt/slides/slide1.xml" Id="R7c32cc73f4c946d7" /><Relationship Type="http://schemas.openxmlformats.org/officeDocument/2006/relationships/slide" Target="/ppt/slides/slide2.xml" Id="R36892df506454f07" /><Relationship Type="http://schemas.openxmlformats.org/officeDocument/2006/relationships/slide" Target="/ppt/slides/slide3.xml" Id="R1c276c550ff54c0e" /><Relationship Type="http://schemas.openxmlformats.org/officeDocument/2006/relationships/slide" Target="/ppt/slides/slide4.xml" Id="R30aa9c774230418f" /><Relationship Type="http://schemas.openxmlformats.org/officeDocument/2006/relationships/slide" Target="/ppt/slides/slide5.xml" Id="Re659af9de6204be0" /><Relationship Type="http://schemas.openxmlformats.org/officeDocument/2006/relationships/slide" Target="/ppt/slides/slide6.xml" Id="R560257fbbb0041b4" /><Relationship Type="http://schemas.openxmlformats.org/officeDocument/2006/relationships/slide" Target="/ppt/slides/slide7.xml" Id="R7fd1fa6da19948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031bff80244e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eea3e841134ea5" /><Relationship Type="http://schemas.openxmlformats.org/officeDocument/2006/relationships/theme" Target="/ppt/slideMasters/theme/theme1.xml" Id="Rbc3fa176e39a45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eea3e841134e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f1047a9e0943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5c03dc6e854e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167461d40143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8daa5b51034d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8f17ecb4864f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f075d9536049a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d91b80d2d54d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 GUTTER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 GUTTER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 GUTTER INVEST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 GUTTER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 GUTTER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 GUTTER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498 107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511 779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7 987 309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8 317 309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 GUTTER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GUTTORM LØNSETH TORNES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AKSEL LØNSETH TORNES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ERLING LØNSETH TORNES  –  33,0 %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 GUTTER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Fuglsetvegen 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6415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26 46 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989 010 565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 GUTTER INVEST AS</a:t>
            </a:r>
          </a:p>
        </p:txBody>
      </p:sp>
    </p:spTree>
  </p:cSld>
  <p:clrMapOvr>
    <a:masterClrMapping xmlns:a="http://schemas.openxmlformats.org/drawingml/2006/main"/>
  </p:clrMapOvr>
</p:sld>
</file>