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ac9526147446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1ec2501ba44954"/>
  </p:sldMasterIdLst>
  <p:sldIdLst>
    <p:sldId xmlns:r="http://schemas.openxmlformats.org/officeDocument/2006/relationships" id="256" r:id="Rec63a28919774c51"/>
    <p:sldId xmlns:r="http://schemas.openxmlformats.org/officeDocument/2006/relationships" id="257" r:id="R19ba4e548667439b"/>
    <p:sldId xmlns:r="http://schemas.openxmlformats.org/officeDocument/2006/relationships" id="258" r:id="R1722e312ba454cde"/>
    <p:sldId xmlns:r="http://schemas.openxmlformats.org/officeDocument/2006/relationships" id="259" r:id="Rb21217ccae104492"/>
    <p:sldId xmlns:r="http://schemas.openxmlformats.org/officeDocument/2006/relationships" id="260" r:id="R3be95766b85646de"/>
    <p:sldId xmlns:r="http://schemas.openxmlformats.org/officeDocument/2006/relationships" id="261" r:id="R53dc440487cd41d6"/>
    <p:sldId xmlns:r="http://schemas.openxmlformats.org/officeDocument/2006/relationships" id="262" r:id="Raabcf4cd9cbd4e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ec2501ba44954" /><Relationship Type="http://schemas.openxmlformats.org/officeDocument/2006/relationships/slide" Target="/ppt/slides/slide1.xml" Id="Rec63a28919774c51" /><Relationship Type="http://schemas.openxmlformats.org/officeDocument/2006/relationships/slide" Target="/ppt/slides/slide2.xml" Id="R19ba4e548667439b" /><Relationship Type="http://schemas.openxmlformats.org/officeDocument/2006/relationships/slide" Target="/ppt/slides/slide3.xml" Id="R1722e312ba454cde" /><Relationship Type="http://schemas.openxmlformats.org/officeDocument/2006/relationships/slide" Target="/ppt/slides/slide4.xml" Id="Rb21217ccae104492" /><Relationship Type="http://schemas.openxmlformats.org/officeDocument/2006/relationships/slide" Target="/ppt/slides/slide5.xml" Id="R3be95766b85646de" /><Relationship Type="http://schemas.openxmlformats.org/officeDocument/2006/relationships/slide" Target="/ppt/slides/slide6.xml" Id="R53dc440487cd41d6" /><Relationship Type="http://schemas.openxmlformats.org/officeDocument/2006/relationships/slide" Target="/ppt/slides/slide7.xml" Id="Raabcf4cd9cbd4e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1250e8cfc440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88ac7356046bb" /><Relationship Type="http://schemas.openxmlformats.org/officeDocument/2006/relationships/theme" Target="/ppt/slideMasters/theme/theme1.xml" Id="Rc7849858f8044d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f88ac7356046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8cbd88fb845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95fbee5e2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438f7919640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36265bed942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ae84ca99946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77906bc6348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1fd0cfbc44c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SOPATH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SOPATH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SOPATH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SOPATH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SOPATH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SOPATH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1 743 113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1 165 190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1 338 146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21 241 281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23 720 124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SOPATH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LØNSETH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SOPATH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Fuglsetvegen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trond@lonseth.no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989 010 670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SOPATH AS</a:t>
            </a:r>
          </a:p>
        </p:txBody>
      </p:sp>
    </p:spTree>
  </p:cSld>
  <p:clrMapOvr>
    <a:masterClrMapping xmlns:a="http://schemas.openxmlformats.org/drawingml/2006/main"/>
  </p:clrMapOvr>
</p:sld>
</file>