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972aa68d6343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ea35915afd4d0d"/>
  </p:sldMasterIdLst>
  <p:sldIdLst>
    <p:sldId xmlns:r="http://schemas.openxmlformats.org/officeDocument/2006/relationships" id="256" r:id="R0fdc40804791409e"/>
    <p:sldId xmlns:r="http://schemas.openxmlformats.org/officeDocument/2006/relationships" id="257" r:id="R85b6c0802b364ece"/>
    <p:sldId xmlns:r="http://schemas.openxmlformats.org/officeDocument/2006/relationships" id="258" r:id="R651c59b90a884868"/>
    <p:sldId xmlns:r="http://schemas.openxmlformats.org/officeDocument/2006/relationships" id="259" r:id="R1792c8e312e14774"/>
    <p:sldId xmlns:r="http://schemas.openxmlformats.org/officeDocument/2006/relationships" id="260" r:id="Raced1c662c1e4318"/>
    <p:sldId xmlns:r="http://schemas.openxmlformats.org/officeDocument/2006/relationships" id="261" r:id="R2fd975f3b42e49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ea35915afd4d0d" /><Relationship Type="http://schemas.openxmlformats.org/officeDocument/2006/relationships/slide" Target="/ppt/slides/slide1.xml" Id="R0fdc40804791409e" /><Relationship Type="http://schemas.openxmlformats.org/officeDocument/2006/relationships/slide" Target="/ppt/slides/slide2.xml" Id="R85b6c0802b364ece" /><Relationship Type="http://schemas.openxmlformats.org/officeDocument/2006/relationships/slide" Target="/ppt/slides/slide3.xml" Id="R651c59b90a884868" /><Relationship Type="http://schemas.openxmlformats.org/officeDocument/2006/relationships/slide" Target="/ppt/slides/slide4.xml" Id="R1792c8e312e14774" /><Relationship Type="http://schemas.openxmlformats.org/officeDocument/2006/relationships/slide" Target="/ppt/slides/slide5.xml" Id="Raced1c662c1e4318" /><Relationship Type="http://schemas.openxmlformats.org/officeDocument/2006/relationships/slide" Target="/ppt/slides/slide6.xml" Id="R2fd975f3b42e49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8f5d07780b4f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571bc73fe4d04" /><Relationship Type="http://schemas.openxmlformats.org/officeDocument/2006/relationships/theme" Target="/ppt/slideMasters/theme/theme1.xml" Id="Rc8a71877d67c46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0571bc73fe4d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29f6f0de348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b569d96a648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d8704557a43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a28fa013141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d634e7a5b34d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1cf0f66b842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BRUMOEN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BRUMOEN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BRUMOEN HALLGEIR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BRUMOEN TRINE K KJUS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989 010 751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BRUMOEN AS</a:t>
            </a:r>
          </a:p>
        </p:txBody>
      </p:sp>
    </p:spTree>
  </p:cSld>
  <p:clrMapOvr>
    <a:masterClrMapping xmlns:a="http://schemas.openxmlformats.org/drawingml/2006/main"/>
  </p:clrMapOvr>
</p:sld>
</file>