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e2f008cfaa4b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69ea183b4401c"/>
  </p:sldMasterIdLst>
  <p:sldIdLst>
    <p:sldId xmlns:r="http://schemas.openxmlformats.org/officeDocument/2006/relationships" id="256" r:id="Rea1dccb7b22b4816"/>
    <p:sldId xmlns:r="http://schemas.openxmlformats.org/officeDocument/2006/relationships" id="257" r:id="R7a0052a217324472"/>
    <p:sldId xmlns:r="http://schemas.openxmlformats.org/officeDocument/2006/relationships" id="258" r:id="R1c904d2ed2e24d2d"/>
    <p:sldId xmlns:r="http://schemas.openxmlformats.org/officeDocument/2006/relationships" id="259" r:id="Re9f7d257995b4014"/>
    <p:sldId xmlns:r="http://schemas.openxmlformats.org/officeDocument/2006/relationships" id="260" r:id="R67a0f14e0e574cd3"/>
    <p:sldId xmlns:r="http://schemas.openxmlformats.org/officeDocument/2006/relationships" id="261" r:id="R90d800ed762a4f2f"/>
    <p:sldId xmlns:r="http://schemas.openxmlformats.org/officeDocument/2006/relationships" id="262" r:id="R6ec691f7e94744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69ea183b4401c" /><Relationship Type="http://schemas.openxmlformats.org/officeDocument/2006/relationships/slide" Target="/ppt/slides/slide1.xml" Id="Rea1dccb7b22b4816" /><Relationship Type="http://schemas.openxmlformats.org/officeDocument/2006/relationships/slide" Target="/ppt/slides/slide2.xml" Id="R7a0052a217324472" /><Relationship Type="http://schemas.openxmlformats.org/officeDocument/2006/relationships/slide" Target="/ppt/slides/slide3.xml" Id="R1c904d2ed2e24d2d" /><Relationship Type="http://schemas.openxmlformats.org/officeDocument/2006/relationships/slide" Target="/ppt/slides/slide4.xml" Id="Re9f7d257995b4014" /><Relationship Type="http://schemas.openxmlformats.org/officeDocument/2006/relationships/slide" Target="/ppt/slides/slide5.xml" Id="R67a0f14e0e574cd3" /><Relationship Type="http://schemas.openxmlformats.org/officeDocument/2006/relationships/slide" Target="/ppt/slides/slide6.xml" Id="R90d800ed762a4f2f" /><Relationship Type="http://schemas.openxmlformats.org/officeDocument/2006/relationships/slide" Target="/ppt/slides/slide7.xml" Id="R6ec691f7e94744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a4ac5b8e1c44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18e3cbcdc4a87" /><Relationship Type="http://schemas.openxmlformats.org/officeDocument/2006/relationships/theme" Target="/ppt/slideMasters/theme/theme1.xml" Id="R4ee839f19a2d4c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618e3cbcdc4a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dac9fa445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1e79174ba4f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a0835f4f7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09c3ac5f4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670e143184c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ae407a81f4b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476c5e7cf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TORAND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899 243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869 261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13 822 790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15 227 120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LØNSETH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LØNSETH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Boråsvegen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45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tore.lonseth@gmail.com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