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9a693d73da4f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e2ea21f354236"/>
  </p:sldMasterIdLst>
  <p:sldIdLst>
    <p:sldId xmlns:r="http://schemas.openxmlformats.org/officeDocument/2006/relationships" id="256" r:id="R0ebf85877bfb48ae"/>
    <p:sldId xmlns:r="http://schemas.openxmlformats.org/officeDocument/2006/relationships" id="257" r:id="R32557f151416444f"/>
    <p:sldId xmlns:r="http://schemas.openxmlformats.org/officeDocument/2006/relationships" id="258" r:id="Rbde2ea5ba4784647"/>
    <p:sldId xmlns:r="http://schemas.openxmlformats.org/officeDocument/2006/relationships" id="259" r:id="Raf107bbeeed54be9"/>
    <p:sldId xmlns:r="http://schemas.openxmlformats.org/officeDocument/2006/relationships" id="260" r:id="Rba637111bcf0455e"/>
    <p:sldId xmlns:r="http://schemas.openxmlformats.org/officeDocument/2006/relationships" id="261" r:id="Ra63765dd03414a22"/>
    <p:sldId xmlns:r="http://schemas.openxmlformats.org/officeDocument/2006/relationships" id="262" r:id="R7346300a781148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e2ea21f354236" /><Relationship Type="http://schemas.openxmlformats.org/officeDocument/2006/relationships/slide" Target="/ppt/slides/slide1.xml" Id="R0ebf85877bfb48ae" /><Relationship Type="http://schemas.openxmlformats.org/officeDocument/2006/relationships/slide" Target="/ppt/slides/slide2.xml" Id="R32557f151416444f" /><Relationship Type="http://schemas.openxmlformats.org/officeDocument/2006/relationships/slide" Target="/ppt/slides/slide3.xml" Id="Rbde2ea5ba4784647" /><Relationship Type="http://schemas.openxmlformats.org/officeDocument/2006/relationships/slide" Target="/ppt/slides/slide4.xml" Id="Raf107bbeeed54be9" /><Relationship Type="http://schemas.openxmlformats.org/officeDocument/2006/relationships/slide" Target="/ppt/slides/slide5.xml" Id="Rba637111bcf0455e" /><Relationship Type="http://schemas.openxmlformats.org/officeDocument/2006/relationships/slide" Target="/ppt/slides/slide6.xml" Id="Ra63765dd03414a22" /><Relationship Type="http://schemas.openxmlformats.org/officeDocument/2006/relationships/slide" Target="/ppt/slides/slide7.xml" Id="R7346300a781148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99462e61747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8e8e692324c56" /><Relationship Type="http://schemas.openxmlformats.org/officeDocument/2006/relationships/theme" Target="/ppt/slideMasters/theme/theme1.xml" Id="Rc456d57f44b245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f8e8e692324c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80af8eddb4c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d8c17df9f4e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cd38f691a40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cb965536448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1daed123b41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9160aba4f44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61132494148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RAUAN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RAUAN INVEST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1 012 113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15 823 260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16 685 067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FREDRIK RAUAN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3256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13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RAUAN INVEST AS</a:t>
            </a:r>
          </a:p>
        </p:txBody>
      </p:sp>
    </p:spTree>
  </p:cSld>
  <p:clrMapOvr>
    <a:masterClrMapping xmlns:a="http://schemas.openxmlformats.org/drawingml/2006/main"/>
  </p:clrMapOvr>
</p:sld>
</file>