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c284afe89b42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49e3440364a90"/>
  </p:sldMasterIdLst>
  <p:sldIdLst>
    <p:sldId xmlns:r="http://schemas.openxmlformats.org/officeDocument/2006/relationships" id="256" r:id="R5ce43483e6d4493d"/>
    <p:sldId xmlns:r="http://schemas.openxmlformats.org/officeDocument/2006/relationships" id="257" r:id="Rb22267c1715a4477"/>
    <p:sldId xmlns:r="http://schemas.openxmlformats.org/officeDocument/2006/relationships" id="258" r:id="R562b39aaf49348ff"/>
    <p:sldId xmlns:r="http://schemas.openxmlformats.org/officeDocument/2006/relationships" id="259" r:id="Rc5382589b0314c8c"/>
    <p:sldId xmlns:r="http://schemas.openxmlformats.org/officeDocument/2006/relationships" id="260" r:id="Rbd26f6d249124c72"/>
    <p:sldId xmlns:r="http://schemas.openxmlformats.org/officeDocument/2006/relationships" id="261" r:id="Rd0a0e1e14c714f0d"/>
    <p:sldId xmlns:r="http://schemas.openxmlformats.org/officeDocument/2006/relationships" id="262" r:id="R75d8b35f47454f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49e3440364a90" /><Relationship Type="http://schemas.openxmlformats.org/officeDocument/2006/relationships/slide" Target="/ppt/slides/slide1.xml" Id="R5ce43483e6d4493d" /><Relationship Type="http://schemas.openxmlformats.org/officeDocument/2006/relationships/slide" Target="/ppt/slides/slide2.xml" Id="Rb22267c1715a4477" /><Relationship Type="http://schemas.openxmlformats.org/officeDocument/2006/relationships/slide" Target="/ppt/slides/slide3.xml" Id="R562b39aaf49348ff" /><Relationship Type="http://schemas.openxmlformats.org/officeDocument/2006/relationships/slide" Target="/ppt/slides/slide4.xml" Id="Rc5382589b0314c8c" /><Relationship Type="http://schemas.openxmlformats.org/officeDocument/2006/relationships/slide" Target="/ppt/slides/slide5.xml" Id="Rbd26f6d249124c72" /><Relationship Type="http://schemas.openxmlformats.org/officeDocument/2006/relationships/slide" Target="/ppt/slides/slide6.xml" Id="Rd0a0e1e14c714f0d" /><Relationship Type="http://schemas.openxmlformats.org/officeDocument/2006/relationships/slide" Target="/ppt/slides/slide7.xml" Id="R75d8b35f47454f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b9d41f7fc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158d30d134678" /><Relationship Type="http://schemas.openxmlformats.org/officeDocument/2006/relationships/theme" Target="/ppt/slideMasters/theme/theme1.xml" Id="Rd27cddd6601045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c158d30d1346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ad86adb184e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09ecabf3949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6a328cc7647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a8e379c2441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363ca5e074f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b9d84453e42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71dc32c444d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TOSTERUD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12 581 576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15 295 017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DAG LERMO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OLE LERMO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JOHN BØRRE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803, Gjerdrumsgata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989 011 626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