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47a697b95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e7b6c4299a45c6"/>
  </p:sldMasterIdLst>
  <p:sldIdLst>
    <p:sldId xmlns:r="http://schemas.openxmlformats.org/officeDocument/2006/relationships" id="256" r:id="R4d8b8e2a141e45cf"/>
    <p:sldId xmlns:r="http://schemas.openxmlformats.org/officeDocument/2006/relationships" id="257" r:id="Ra97c04a8f8d544b2"/>
    <p:sldId xmlns:r="http://schemas.openxmlformats.org/officeDocument/2006/relationships" id="258" r:id="Re22b6d2fb51a4d6d"/>
    <p:sldId xmlns:r="http://schemas.openxmlformats.org/officeDocument/2006/relationships" id="259" r:id="Rf4d411c96f8c431a"/>
    <p:sldId xmlns:r="http://schemas.openxmlformats.org/officeDocument/2006/relationships" id="260" r:id="R4ffa3b5f35ec4c04"/>
    <p:sldId xmlns:r="http://schemas.openxmlformats.org/officeDocument/2006/relationships" id="261" r:id="Rbbedbedf46284cc2"/>
    <p:sldId xmlns:r="http://schemas.openxmlformats.org/officeDocument/2006/relationships" id="262" r:id="R5bdfa1f4bb10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7b6c4299a45c6" /><Relationship Type="http://schemas.openxmlformats.org/officeDocument/2006/relationships/slide" Target="/ppt/slides/slide1.xml" Id="R4d8b8e2a141e45cf" /><Relationship Type="http://schemas.openxmlformats.org/officeDocument/2006/relationships/slide" Target="/ppt/slides/slide2.xml" Id="Ra97c04a8f8d544b2" /><Relationship Type="http://schemas.openxmlformats.org/officeDocument/2006/relationships/slide" Target="/ppt/slides/slide3.xml" Id="Re22b6d2fb51a4d6d" /><Relationship Type="http://schemas.openxmlformats.org/officeDocument/2006/relationships/slide" Target="/ppt/slides/slide4.xml" Id="Rf4d411c96f8c431a" /><Relationship Type="http://schemas.openxmlformats.org/officeDocument/2006/relationships/slide" Target="/ppt/slides/slide5.xml" Id="R4ffa3b5f35ec4c04" /><Relationship Type="http://schemas.openxmlformats.org/officeDocument/2006/relationships/slide" Target="/ppt/slides/slide6.xml" Id="Rbbedbedf46284cc2" /><Relationship Type="http://schemas.openxmlformats.org/officeDocument/2006/relationships/slide" Target="/ppt/slides/slide7.xml" Id="R5bdfa1f4bb10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0bc6e203a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b99857ac1471a" /><Relationship Type="http://schemas.openxmlformats.org/officeDocument/2006/relationships/theme" Target="/ppt/slideMasters/theme/theme1.xml" Id="R9559b5ffbd7c44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b99857ac1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730588ab4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0922544a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cba1430fe46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c8da1b6d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012392c27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a584e5c1f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8de48f74f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13 348 978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METTE LAURITZEN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 terrasse 21D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13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