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7135a090524c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d897c69f414fe7"/>
  </p:sldMasterIdLst>
  <p:sldIdLst>
    <p:sldId xmlns:r="http://schemas.openxmlformats.org/officeDocument/2006/relationships" id="256" r:id="R2e70f010cc624547"/>
    <p:sldId xmlns:r="http://schemas.openxmlformats.org/officeDocument/2006/relationships" id="257" r:id="R3c7a41f2f1704e6f"/>
    <p:sldId xmlns:r="http://schemas.openxmlformats.org/officeDocument/2006/relationships" id="258" r:id="R88e37137890942b3"/>
    <p:sldId xmlns:r="http://schemas.openxmlformats.org/officeDocument/2006/relationships" id="259" r:id="R70ef28274bd7424e"/>
    <p:sldId xmlns:r="http://schemas.openxmlformats.org/officeDocument/2006/relationships" id="260" r:id="R934d6acfcfcd4f04"/>
    <p:sldId xmlns:r="http://schemas.openxmlformats.org/officeDocument/2006/relationships" id="261" r:id="Rd5d4ec5ccf19428d"/>
    <p:sldId xmlns:r="http://schemas.openxmlformats.org/officeDocument/2006/relationships" id="262" r:id="R08ef9b77a4d744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897c69f414fe7" /><Relationship Type="http://schemas.openxmlformats.org/officeDocument/2006/relationships/slide" Target="/ppt/slides/slide1.xml" Id="R2e70f010cc624547" /><Relationship Type="http://schemas.openxmlformats.org/officeDocument/2006/relationships/slide" Target="/ppt/slides/slide2.xml" Id="R3c7a41f2f1704e6f" /><Relationship Type="http://schemas.openxmlformats.org/officeDocument/2006/relationships/slide" Target="/ppt/slides/slide3.xml" Id="R88e37137890942b3" /><Relationship Type="http://schemas.openxmlformats.org/officeDocument/2006/relationships/slide" Target="/ppt/slides/slide4.xml" Id="R70ef28274bd7424e" /><Relationship Type="http://schemas.openxmlformats.org/officeDocument/2006/relationships/slide" Target="/ppt/slides/slide5.xml" Id="R934d6acfcfcd4f04" /><Relationship Type="http://schemas.openxmlformats.org/officeDocument/2006/relationships/slide" Target="/ppt/slides/slide6.xml" Id="Rd5d4ec5ccf19428d" /><Relationship Type="http://schemas.openxmlformats.org/officeDocument/2006/relationships/slide" Target="/ppt/slides/slide7.xml" Id="R08ef9b77a4d744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50e53912e4d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005d387124d9f" /><Relationship Type="http://schemas.openxmlformats.org/officeDocument/2006/relationships/theme" Target="/ppt/slideMasters/theme/theme1.xml" Id="R8c4324bf85484f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b005d387124d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709b8c09946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52bc571594f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60f9a064945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2caa2cc0045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a5bb46838547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f801965eb47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446a1aa9342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SCANDIC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SCANDIC HOLDING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1 341 376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30 660 492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32 165 781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SØRENSEN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Treskev 1 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4043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55 32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989 015 613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SCANDIC HOLDING AS</a:t>
            </a:r>
          </a:p>
        </p:txBody>
      </p:sp>
    </p:spTree>
  </p:cSld>
  <p:clrMapOvr>
    <a:masterClrMapping xmlns:a="http://schemas.openxmlformats.org/drawingml/2006/main"/>
  </p:clrMapOvr>
</p:sld>
</file>