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dc25de253a4f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09c137af9048af"/>
  </p:sldMasterIdLst>
  <p:sldIdLst>
    <p:sldId xmlns:r="http://schemas.openxmlformats.org/officeDocument/2006/relationships" id="256" r:id="Rd43986e5caa046b1"/>
    <p:sldId xmlns:r="http://schemas.openxmlformats.org/officeDocument/2006/relationships" id="257" r:id="R8747c2303833478c"/>
    <p:sldId xmlns:r="http://schemas.openxmlformats.org/officeDocument/2006/relationships" id="258" r:id="R8cddd61665454c05"/>
    <p:sldId xmlns:r="http://schemas.openxmlformats.org/officeDocument/2006/relationships" id="259" r:id="R1a3befe847b641c5"/>
    <p:sldId xmlns:r="http://schemas.openxmlformats.org/officeDocument/2006/relationships" id="260" r:id="Ra444205bbe7a4789"/>
    <p:sldId xmlns:r="http://schemas.openxmlformats.org/officeDocument/2006/relationships" id="261" r:id="R01e6fada3a124766"/>
    <p:sldId xmlns:r="http://schemas.openxmlformats.org/officeDocument/2006/relationships" id="262" r:id="R4500bb57a33a46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09c137af9048af" /><Relationship Type="http://schemas.openxmlformats.org/officeDocument/2006/relationships/slide" Target="/ppt/slides/slide1.xml" Id="Rd43986e5caa046b1" /><Relationship Type="http://schemas.openxmlformats.org/officeDocument/2006/relationships/slide" Target="/ppt/slides/slide2.xml" Id="R8747c2303833478c" /><Relationship Type="http://schemas.openxmlformats.org/officeDocument/2006/relationships/slide" Target="/ppt/slides/slide3.xml" Id="R8cddd61665454c05" /><Relationship Type="http://schemas.openxmlformats.org/officeDocument/2006/relationships/slide" Target="/ppt/slides/slide4.xml" Id="R1a3befe847b641c5" /><Relationship Type="http://schemas.openxmlformats.org/officeDocument/2006/relationships/slide" Target="/ppt/slides/slide5.xml" Id="Ra444205bbe7a4789" /><Relationship Type="http://schemas.openxmlformats.org/officeDocument/2006/relationships/slide" Target="/ppt/slides/slide6.xml" Id="R01e6fada3a124766" /><Relationship Type="http://schemas.openxmlformats.org/officeDocument/2006/relationships/slide" Target="/ppt/slides/slide7.xml" Id="R4500bb57a33a46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12edfe1aa646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f3af298a84cd5" /><Relationship Type="http://schemas.openxmlformats.org/officeDocument/2006/relationships/theme" Target="/ppt/slideMasters/theme/theme1.xml" Id="Rfb1a93ce89b240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0f3af298a84c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3f7dfb59e48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82a5b901646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7f34acaa84d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b19fc411743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4e72a8b8547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1c716ecec44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764808f414c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SULLAND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SULLAND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−485 032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53 358 172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761 280 753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2 028 870 225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SULLAND ODD ARVID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SULLAND ØYVIND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SULLAND THERESE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SULLAND TORJE ALEKSANDER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SULLAND UNN BEATHE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SULLAND ODD ARVID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Hadelandsvegen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2816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989 015 729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SULLAND HOLDING AS</a:t>
            </a:r>
          </a:p>
        </p:txBody>
      </p:sp>
    </p:spTree>
  </p:cSld>
  <p:clrMapOvr>
    <a:masterClrMapping xmlns:a="http://schemas.openxmlformats.org/drawingml/2006/main"/>
  </p:clrMapOvr>
</p:sld>
</file>