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313e2e938a48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3f4c22e0b84203"/>
  </p:sldMasterIdLst>
  <p:sldIdLst>
    <p:sldId xmlns:r="http://schemas.openxmlformats.org/officeDocument/2006/relationships" id="256" r:id="Rcd461dbc8bbb4852"/>
    <p:sldId xmlns:r="http://schemas.openxmlformats.org/officeDocument/2006/relationships" id="257" r:id="Rf6ed60b076dd4923"/>
    <p:sldId xmlns:r="http://schemas.openxmlformats.org/officeDocument/2006/relationships" id="258" r:id="R1b8605eee3fb41c4"/>
    <p:sldId xmlns:r="http://schemas.openxmlformats.org/officeDocument/2006/relationships" id="259" r:id="R3a31379763e546ae"/>
    <p:sldId xmlns:r="http://schemas.openxmlformats.org/officeDocument/2006/relationships" id="260" r:id="R6e42c00f43a84c9c"/>
    <p:sldId xmlns:r="http://schemas.openxmlformats.org/officeDocument/2006/relationships" id="261" r:id="R21190458b7d1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f4c22e0b84203" /><Relationship Type="http://schemas.openxmlformats.org/officeDocument/2006/relationships/slide" Target="/ppt/slides/slide1.xml" Id="Rcd461dbc8bbb4852" /><Relationship Type="http://schemas.openxmlformats.org/officeDocument/2006/relationships/slide" Target="/ppt/slides/slide2.xml" Id="Rf6ed60b076dd4923" /><Relationship Type="http://schemas.openxmlformats.org/officeDocument/2006/relationships/slide" Target="/ppt/slides/slide3.xml" Id="R1b8605eee3fb41c4" /><Relationship Type="http://schemas.openxmlformats.org/officeDocument/2006/relationships/slide" Target="/ppt/slides/slide4.xml" Id="R3a31379763e546ae" /><Relationship Type="http://schemas.openxmlformats.org/officeDocument/2006/relationships/slide" Target="/ppt/slides/slide5.xml" Id="R6e42c00f43a84c9c" /><Relationship Type="http://schemas.openxmlformats.org/officeDocument/2006/relationships/slide" Target="/ppt/slides/slide6.xml" Id="R21190458b7d1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5b7a5a8b942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9eec642294b0c" /><Relationship Type="http://schemas.openxmlformats.org/officeDocument/2006/relationships/theme" Target="/ppt/slideMasters/theme/theme1.xml" Id="R1c63f1da368642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39eec642294b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275bd93ec49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930a0997544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635cb810a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2dc2a64cf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0cb1e3a3b4a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bb14cd48945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RUUD OG RUUD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OG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RUUD OG RUUD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OG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OG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OG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RUUD EDVIN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RUUD MORTEN HARALD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OG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OG RUUD HOLDING AS</a:t>
            </a:r>
          </a:p>
        </p:txBody>
      </p:sp>
    </p:spTree>
  </p:cSld>
  <p:clrMapOvr>
    <a:masterClrMapping xmlns:a="http://schemas.openxmlformats.org/drawingml/2006/main"/>
  </p:clrMapOvr>
</p:sld>
</file>