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cce5e1d79540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195085c1524e20"/>
  </p:sldMasterIdLst>
  <p:sldIdLst>
    <p:sldId xmlns:r="http://schemas.openxmlformats.org/officeDocument/2006/relationships" id="256" r:id="Re710a5bd419849f2"/>
    <p:sldId xmlns:r="http://schemas.openxmlformats.org/officeDocument/2006/relationships" id="257" r:id="R170f89a74327447d"/>
    <p:sldId xmlns:r="http://schemas.openxmlformats.org/officeDocument/2006/relationships" id="258" r:id="Re1ae2a2b6dd2420d"/>
    <p:sldId xmlns:r="http://schemas.openxmlformats.org/officeDocument/2006/relationships" id="259" r:id="Rcc2f2deb10a148b7"/>
    <p:sldId xmlns:r="http://schemas.openxmlformats.org/officeDocument/2006/relationships" id="260" r:id="Rbde2a09d473c4d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195085c1524e20" /><Relationship Type="http://schemas.openxmlformats.org/officeDocument/2006/relationships/slide" Target="/ppt/slides/slide1.xml" Id="Re710a5bd419849f2" /><Relationship Type="http://schemas.openxmlformats.org/officeDocument/2006/relationships/slide" Target="/ppt/slides/slide2.xml" Id="R170f89a74327447d" /><Relationship Type="http://schemas.openxmlformats.org/officeDocument/2006/relationships/slide" Target="/ppt/slides/slide3.xml" Id="Re1ae2a2b6dd2420d" /><Relationship Type="http://schemas.openxmlformats.org/officeDocument/2006/relationships/slide" Target="/ppt/slides/slide4.xml" Id="Rcc2f2deb10a148b7" /><Relationship Type="http://schemas.openxmlformats.org/officeDocument/2006/relationships/slide" Target="/ppt/slides/slide5.xml" Id="Rbde2a09d473c4d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049306f7749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86c39b7ab4d4e" /><Relationship Type="http://schemas.openxmlformats.org/officeDocument/2006/relationships/theme" Target="/ppt/slideMasters/theme/theme1.xml" Id="Rc62b3c263c4242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386c39b7ab4d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0d3f6319947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98eefcfd64a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686b072d649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27adce6b141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55b185b0f4b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RUUD OG RUUD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RUUD OG RUUD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