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441441338043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d02ba5ba5f490c"/>
  </p:sldMasterIdLst>
  <p:sldIdLst>
    <p:sldId xmlns:r="http://schemas.openxmlformats.org/officeDocument/2006/relationships" id="256" r:id="Ra12f2a8473254801"/>
    <p:sldId xmlns:r="http://schemas.openxmlformats.org/officeDocument/2006/relationships" id="257" r:id="Rffdae38431f14c6d"/>
    <p:sldId xmlns:r="http://schemas.openxmlformats.org/officeDocument/2006/relationships" id="258" r:id="R82466547ffd94d2c"/>
    <p:sldId xmlns:r="http://schemas.openxmlformats.org/officeDocument/2006/relationships" id="259" r:id="R536e2f71e76b4d7e"/>
    <p:sldId xmlns:r="http://schemas.openxmlformats.org/officeDocument/2006/relationships" id="260" r:id="Rf12a7619be5a44e7"/>
    <p:sldId xmlns:r="http://schemas.openxmlformats.org/officeDocument/2006/relationships" id="261" r:id="R530ac34048fd46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d02ba5ba5f490c" /><Relationship Type="http://schemas.openxmlformats.org/officeDocument/2006/relationships/slide" Target="/ppt/slides/slide1.xml" Id="Ra12f2a8473254801" /><Relationship Type="http://schemas.openxmlformats.org/officeDocument/2006/relationships/slide" Target="/ppt/slides/slide2.xml" Id="Rffdae38431f14c6d" /><Relationship Type="http://schemas.openxmlformats.org/officeDocument/2006/relationships/slide" Target="/ppt/slides/slide3.xml" Id="R82466547ffd94d2c" /><Relationship Type="http://schemas.openxmlformats.org/officeDocument/2006/relationships/slide" Target="/ppt/slides/slide4.xml" Id="R536e2f71e76b4d7e" /><Relationship Type="http://schemas.openxmlformats.org/officeDocument/2006/relationships/slide" Target="/ppt/slides/slide5.xml" Id="Rf12a7619be5a44e7" /><Relationship Type="http://schemas.openxmlformats.org/officeDocument/2006/relationships/slide" Target="/ppt/slides/slide6.xml" Id="R530ac34048fd46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1b62289db545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f9e3bf7294cce" /><Relationship Type="http://schemas.openxmlformats.org/officeDocument/2006/relationships/theme" Target="/ppt/slideMasters/theme/theme1.xml" Id="R29472d59c9c547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1f9e3bf7294c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7ec3852a743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37000315c4a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174f0fd8d4b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6ac3284044f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abcfa9dc14f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37dd4b80549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C SMIDESANG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C SMIDESANG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C SMIDESANG HOLDING AS ble etablert [år] og holder til i Otta.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C SMIDESANG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C SMIDESANG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C SMIDESANG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CHRISTIAN SMIDESANG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C SMIDESANG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Skansen 2G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2670 Otta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989 017 039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C SMIDESANG HOLDING AS</a:t>
            </a:r>
          </a:p>
        </p:txBody>
      </p:sp>
    </p:spTree>
  </p:cSld>
  <p:clrMapOvr>
    <a:masterClrMapping xmlns:a="http://schemas.openxmlformats.org/drawingml/2006/main"/>
  </p:clrMapOvr>
</p:sld>
</file>