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4599dd6c3eb44e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47ee76d0fac4056"/>
  </p:sldMasterIdLst>
  <p:sldIdLst>
    <p:sldId xmlns:r="http://schemas.openxmlformats.org/officeDocument/2006/relationships" id="256" r:id="R49427ed834014c2d"/>
    <p:sldId xmlns:r="http://schemas.openxmlformats.org/officeDocument/2006/relationships" id="257" r:id="Rf14b88b0dbb943f6"/>
    <p:sldId xmlns:r="http://schemas.openxmlformats.org/officeDocument/2006/relationships" id="258" r:id="R9e8339de3dab49d1"/>
    <p:sldId xmlns:r="http://schemas.openxmlformats.org/officeDocument/2006/relationships" id="259" r:id="Rfc74557e3cef43c6"/>
    <p:sldId xmlns:r="http://schemas.openxmlformats.org/officeDocument/2006/relationships" id="260" r:id="R0e4b807838e64543"/>
    <p:sldId xmlns:r="http://schemas.openxmlformats.org/officeDocument/2006/relationships" id="261" r:id="R229c51a92d7e4db3"/>
    <p:sldId xmlns:r="http://schemas.openxmlformats.org/officeDocument/2006/relationships" id="262" r:id="Rd5719d046eb345c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7ee76d0fac4056" /><Relationship Type="http://schemas.openxmlformats.org/officeDocument/2006/relationships/slide" Target="/ppt/slides/slide1.xml" Id="R49427ed834014c2d" /><Relationship Type="http://schemas.openxmlformats.org/officeDocument/2006/relationships/slide" Target="/ppt/slides/slide2.xml" Id="Rf14b88b0dbb943f6" /><Relationship Type="http://schemas.openxmlformats.org/officeDocument/2006/relationships/slide" Target="/ppt/slides/slide3.xml" Id="R9e8339de3dab49d1" /><Relationship Type="http://schemas.openxmlformats.org/officeDocument/2006/relationships/slide" Target="/ppt/slides/slide4.xml" Id="Rfc74557e3cef43c6" /><Relationship Type="http://schemas.openxmlformats.org/officeDocument/2006/relationships/slide" Target="/ppt/slides/slide5.xml" Id="R0e4b807838e64543" /><Relationship Type="http://schemas.openxmlformats.org/officeDocument/2006/relationships/slide" Target="/ppt/slides/slide6.xml" Id="R229c51a92d7e4db3" /><Relationship Type="http://schemas.openxmlformats.org/officeDocument/2006/relationships/slide" Target="/ppt/slides/slide7.xml" Id="Rd5719d046eb345c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813f4d40e24b0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fa5f5a64ae45c3" /><Relationship Type="http://schemas.openxmlformats.org/officeDocument/2006/relationships/theme" Target="/ppt/slideMasters/theme/theme1.xml" Id="Rbd2ade94d3a244d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cfa5f5a64ae45c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e382ed2823436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0aa64fc0b24eb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a2054c09c7426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5110379fd6402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f42866cd734c2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873e9236fd47f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a2dda004bc467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FLÆKØY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FLÆKØY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FLÆKØY AS ble etablert [år] og holder til i Vinstra.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FLÆKØY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FLÆKØY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FLÆKØY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−51 352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799 866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9 045 890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9 094 922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FLÆKØY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FLÆKØY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FLÆKØY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Byrevegen 68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2640 Vinstra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989 017 519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FLÆKØY AS</a:t>
            </a:r>
          </a:p>
        </p:txBody>
      </p:sp>
    </p:spTree>
  </p:cSld>
  <p:clrMapOvr>
    <a:masterClrMapping xmlns:a="http://schemas.openxmlformats.org/drawingml/2006/main"/>
  </p:clrMapOvr>
</p:sld>
</file>