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894a59149648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6fbec398f450f"/>
  </p:sldMasterIdLst>
  <p:sldIdLst>
    <p:sldId xmlns:r="http://schemas.openxmlformats.org/officeDocument/2006/relationships" id="256" r:id="R81ce3a211a5040f8"/>
    <p:sldId xmlns:r="http://schemas.openxmlformats.org/officeDocument/2006/relationships" id="257" r:id="Racd5030b65b74e0b"/>
    <p:sldId xmlns:r="http://schemas.openxmlformats.org/officeDocument/2006/relationships" id="258" r:id="R0012fb34bd904a21"/>
    <p:sldId xmlns:r="http://schemas.openxmlformats.org/officeDocument/2006/relationships" id="259" r:id="R60599866c46b4ba7"/>
    <p:sldId xmlns:r="http://schemas.openxmlformats.org/officeDocument/2006/relationships" id="260" r:id="Rcca0dcc20d624541"/>
    <p:sldId xmlns:r="http://schemas.openxmlformats.org/officeDocument/2006/relationships" id="261" r:id="R8673fcb1f0a14992"/>
    <p:sldId xmlns:r="http://schemas.openxmlformats.org/officeDocument/2006/relationships" id="262" r:id="R82c26aff1aee4f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6fbec398f450f" /><Relationship Type="http://schemas.openxmlformats.org/officeDocument/2006/relationships/slide" Target="/ppt/slides/slide1.xml" Id="R81ce3a211a5040f8" /><Relationship Type="http://schemas.openxmlformats.org/officeDocument/2006/relationships/slide" Target="/ppt/slides/slide2.xml" Id="Racd5030b65b74e0b" /><Relationship Type="http://schemas.openxmlformats.org/officeDocument/2006/relationships/slide" Target="/ppt/slides/slide3.xml" Id="R0012fb34bd904a21" /><Relationship Type="http://schemas.openxmlformats.org/officeDocument/2006/relationships/slide" Target="/ppt/slides/slide4.xml" Id="R60599866c46b4ba7" /><Relationship Type="http://schemas.openxmlformats.org/officeDocument/2006/relationships/slide" Target="/ppt/slides/slide5.xml" Id="Rcca0dcc20d624541" /><Relationship Type="http://schemas.openxmlformats.org/officeDocument/2006/relationships/slide" Target="/ppt/slides/slide6.xml" Id="R8673fcb1f0a14992" /><Relationship Type="http://schemas.openxmlformats.org/officeDocument/2006/relationships/slide" Target="/ppt/slides/slide7.xml" Id="R82c26aff1aee4f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eb27d1f624e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72a9f24834e27" /><Relationship Type="http://schemas.openxmlformats.org/officeDocument/2006/relationships/theme" Target="/ppt/slideMasters/theme/theme1.xml" Id="R196f3d5ffa2d42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72a9f24834e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bf08ee4bf41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962564052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049d94cb7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eda8584a145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6000ae18747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25cedec8248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dd29e2f1a4c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EL-GROSSISTEN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EL-GROSSISTEN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EL-GROSSISTEN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EL-GROSSISTEN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EL-GROSSISTEN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EL-GROSSISTEN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21 120 281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−2 411 649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−3 586 842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10 547 233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EL-GROSSISTEN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ELEKTROHUSET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EL-GROSSISTEN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EL-GROSSISTEN AS</a:t>
            </a:r>
          </a:p>
        </p:txBody>
      </p:sp>
    </p:spTree>
  </p:cSld>
  <p:clrMapOvr>
    <a:masterClrMapping xmlns:a="http://schemas.openxmlformats.org/drawingml/2006/main"/>
  </p:clrMapOvr>
</p:sld>
</file>