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60a59db31e2411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76b27ea232a449f"/>
  </p:sldMasterIdLst>
  <p:sldIdLst>
    <p:sldId xmlns:r="http://schemas.openxmlformats.org/officeDocument/2006/relationships" id="256" r:id="Re97dd6bcc2334f5b"/>
    <p:sldId xmlns:r="http://schemas.openxmlformats.org/officeDocument/2006/relationships" id="257" r:id="R81f61f96e4f94055"/>
    <p:sldId xmlns:r="http://schemas.openxmlformats.org/officeDocument/2006/relationships" id="258" r:id="R17e8c42963c04db8"/>
    <p:sldId xmlns:r="http://schemas.openxmlformats.org/officeDocument/2006/relationships" id="259" r:id="Rb896b09ae3804627"/>
    <p:sldId xmlns:r="http://schemas.openxmlformats.org/officeDocument/2006/relationships" id="260" r:id="R2441db9ab66e45ba"/>
    <p:sldId xmlns:r="http://schemas.openxmlformats.org/officeDocument/2006/relationships" id="261" r:id="Rb5b7b2c8c7c848d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76b27ea232a449f" /><Relationship Type="http://schemas.openxmlformats.org/officeDocument/2006/relationships/slide" Target="/ppt/slides/slide1.xml" Id="Re97dd6bcc2334f5b" /><Relationship Type="http://schemas.openxmlformats.org/officeDocument/2006/relationships/slide" Target="/ppt/slides/slide2.xml" Id="R81f61f96e4f94055" /><Relationship Type="http://schemas.openxmlformats.org/officeDocument/2006/relationships/slide" Target="/ppt/slides/slide3.xml" Id="R17e8c42963c04db8" /><Relationship Type="http://schemas.openxmlformats.org/officeDocument/2006/relationships/slide" Target="/ppt/slides/slide4.xml" Id="Rb896b09ae3804627" /><Relationship Type="http://schemas.openxmlformats.org/officeDocument/2006/relationships/slide" Target="/ppt/slides/slide5.xml" Id="R2441db9ab66e45ba" /><Relationship Type="http://schemas.openxmlformats.org/officeDocument/2006/relationships/slide" Target="/ppt/slides/slide6.xml" Id="Rb5b7b2c8c7c848d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282224e4fad4bf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9c045d5d0d40bf" /><Relationship Type="http://schemas.openxmlformats.org/officeDocument/2006/relationships/theme" Target="/ppt/slideMasters/theme/theme1.xml" Id="R90c781a004084fc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49c045d5d0d40b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4397d7135f41f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ca179742f8470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bf12cf8d7c4e4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1c86e58e074a5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bc1d62c0ec47c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9d62bcb42e4c1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SØIR HUSHOLDNING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SØIR HUSHOLDNING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SØIR HUSHOLDNING AS ble etablert [år] og holder til i Elverum.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SØIR HUSHOLDNING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SØIR HUSHOLDNING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SØIR HUSHOLDNING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SØR-ØSTERDAL INTERKOMMUNALE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SØIR HUSHOLDNING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Langholsvegen 229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2413 Elverum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62 43 12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www.soir.no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989 018 043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SØIR HUSHOLDNING AS</a:t>
            </a:r>
          </a:p>
        </p:txBody>
      </p:sp>
    </p:spTree>
  </p:cSld>
  <p:clrMapOvr>
    <a:masterClrMapping xmlns:a="http://schemas.openxmlformats.org/drawingml/2006/main"/>
  </p:clrMapOvr>
</p:sld>
</file>