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d468b496c4f429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d2c9aba3e1045ce"/>
  </p:sldMasterIdLst>
  <p:sldIdLst>
    <p:sldId xmlns:r="http://schemas.openxmlformats.org/officeDocument/2006/relationships" id="256" r:id="R87a4f7560ab34e85"/>
    <p:sldId xmlns:r="http://schemas.openxmlformats.org/officeDocument/2006/relationships" id="257" r:id="Rcb56e32ec8644d63"/>
    <p:sldId xmlns:r="http://schemas.openxmlformats.org/officeDocument/2006/relationships" id="258" r:id="R285bd78917334396"/>
    <p:sldId xmlns:r="http://schemas.openxmlformats.org/officeDocument/2006/relationships" id="259" r:id="R123dedfbe5e24118"/>
    <p:sldId xmlns:r="http://schemas.openxmlformats.org/officeDocument/2006/relationships" id="260" r:id="R8ce63a3569964303"/>
    <p:sldId xmlns:r="http://schemas.openxmlformats.org/officeDocument/2006/relationships" id="261" r:id="Rbef2e5a68d644a9f"/>
    <p:sldId xmlns:r="http://schemas.openxmlformats.org/officeDocument/2006/relationships" id="262" r:id="Rb305a2187cd3489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d2c9aba3e1045ce" /><Relationship Type="http://schemas.openxmlformats.org/officeDocument/2006/relationships/slide" Target="/ppt/slides/slide1.xml" Id="R87a4f7560ab34e85" /><Relationship Type="http://schemas.openxmlformats.org/officeDocument/2006/relationships/slide" Target="/ppt/slides/slide2.xml" Id="Rcb56e32ec8644d63" /><Relationship Type="http://schemas.openxmlformats.org/officeDocument/2006/relationships/slide" Target="/ppt/slides/slide3.xml" Id="R285bd78917334396" /><Relationship Type="http://schemas.openxmlformats.org/officeDocument/2006/relationships/slide" Target="/ppt/slides/slide4.xml" Id="R123dedfbe5e24118" /><Relationship Type="http://schemas.openxmlformats.org/officeDocument/2006/relationships/slide" Target="/ppt/slides/slide5.xml" Id="R8ce63a3569964303" /><Relationship Type="http://schemas.openxmlformats.org/officeDocument/2006/relationships/slide" Target="/ppt/slides/slide6.xml" Id="Rbef2e5a68d644a9f" /><Relationship Type="http://schemas.openxmlformats.org/officeDocument/2006/relationships/slide" Target="/ppt/slides/slide7.xml" Id="Rb305a2187cd3489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63c43ebc60942f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6f7edcc8fd46d0" /><Relationship Type="http://schemas.openxmlformats.org/officeDocument/2006/relationships/theme" Target="/ppt/slideMasters/theme/theme1.xml" Id="Rf1cc1356a8e74c8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66f7edcc8fd46d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8586d0715a44d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b5789c3d7749f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029dbf6c214ae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af2989f3e5431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562972f9464a5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7ea2744eb14ed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0e16077d404b1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TANNLEGE HERMANSEN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TANNLEGE HERMANSEN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TANNLEGE HERMANSEN HOLDING AS ble etablert [år] og holder til i Ski.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TANNLEGE HERMANSEN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TANNLEGE HERMANSEN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TANNLEGE HERMANSEN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−185 265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369 204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10 001 621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12 381 443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TANNLEGE HERMANSEN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PÅL HERMANSEN  –  50,2 %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HILDE MARIE HERMANSEN  –  49,8 %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TANNLEGE HERMANSEN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Siggerudveien 908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1425 Ski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64 86 55 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palhermansen@hotmail.com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989 018 248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TANNLEGE HERMANSEN HOLDING AS</a:t>
            </a:r>
          </a:p>
        </p:txBody>
      </p:sp>
    </p:spTree>
  </p:cSld>
  <p:clrMapOvr>
    <a:masterClrMapping xmlns:a="http://schemas.openxmlformats.org/drawingml/2006/main"/>
  </p:clrMapOvr>
</p:sld>
</file>