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9a2bbaf91e4a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96dc1c64ee4707"/>
  </p:sldMasterIdLst>
  <p:sldIdLst>
    <p:sldId xmlns:r="http://schemas.openxmlformats.org/officeDocument/2006/relationships" id="256" r:id="R4c08dea74bcb46ce"/>
    <p:sldId xmlns:r="http://schemas.openxmlformats.org/officeDocument/2006/relationships" id="257" r:id="R9f271e72f20e4b9c"/>
    <p:sldId xmlns:r="http://schemas.openxmlformats.org/officeDocument/2006/relationships" id="258" r:id="R7a4d63595caa47f9"/>
    <p:sldId xmlns:r="http://schemas.openxmlformats.org/officeDocument/2006/relationships" id="259" r:id="Rc8aa472b6d0d44b0"/>
    <p:sldId xmlns:r="http://schemas.openxmlformats.org/officeDocument/2006/relationships" id="260" r:id="Rf63eb13b06104d3b"/>
    <p:sldId xmlns:r="http://schemas.openxmlformats.org/officeDocument/2006/relationships" id="261" r:id="Re5c61cb597724392"/>
    <p:sldId xmlns:r="http://schemas.openxmlformats.org/officeDocument/2006/relationships" id="262" r:id="Raac100e829374c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96dc1c64ee4707" /><Relationship Type="http://schemas.openxmlformats.org/officeDocument/2006/relationships/slide" Target="/ppt/slides/slide1.xml" Id="R4c08dea74bcb46ce" /><Relationship Type="http://schemas.openxmlformats.org/officeDocument/2006/relationships/slide" Target="/ppt/slides/slide2.xml" Id="R9f271e72f20e4b9c" /><Relationship Type="http://schemas.openxmlformats.org/officeDocument/2006/relationships/slide" Target="/ppt/slides/slide3.xml" Id="R7a4d63595caa47f9" /><Relationship Type="http://schemas.openxmlformats.org/officeDocument/2006/relationships/slide" Target="/ppt/slides/slide4.xml" Id="Rc8aa472b6d0d44b0" /><Relationship Type="http://schemas.openxmlformats.org/officeDocument/2006/relationships/slide" Target="/ppt/slides/slide5.xml" Id="Rf63eb13b06104d3b" /><Relationship Type="http://schemas.openxmlformats.org/officeDocument/2006/relationships/slide" Target="/ppt/slides/slide6.xml" Id="Re5c61cb597724392" /><Relationship Type="http://schemas.openxmlformats.org/officeDocument/2006/relationships/slide" Target="/ppt/slides/slide7.xml" Id="Raac100e829374c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921313dfec4d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47a919c1c45fd" /><Relationship Type="http://schemas.openxmlformats.org/officeDocument/2006/relationships/theme" Target="/ppt/slideMasters/theme/theme1.xml" Id="Raa335b34088647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d47a919c1c45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4c8268f644e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6b2533a5544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b7b00a59a40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418c90fdc44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e5e7970cb4d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6eb118ecf49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6607bcca04f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 STEEN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STEEN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 STEEN HOLDING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STEEN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STEEN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STEEN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−82 133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1 441 116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20 141 741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20 380 651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STEEN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STEEN  –  50,9 %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 ANDREAS STEEN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 STEEN  –  24,5 %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STEEN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Kløverenga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2611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989 018 256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STEEN HOLDING AS</a:t>
            </a:r>
          </a:p>
        </p:txBody>
      </p:sp>
    </p:spTree>
  </p:cSld>
  <p:clrMapOvr>
    <a:masterClrMapping xmlns:a="http://schemas.openxmlformats.org/drawingml/2006/main"/>
  </p:clrMapOvr>
</p:sld>
</file>